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2506540" rtl="0" eaLnBrk="1" latinLnBrk="0" hangingPunct="1">
      <a:defRPr sz="9800" kern="1200">
        <a:solidFill>
          <a:schemeClr val="tx1"/>
        </a:solidFill>
        <a:latin typeface="+mn-lt"/>
        <a:ea typeface="+mn-ea"/>
        <a:cs typeface="+mn-cs"/>
      </a:defRPr>
    </a:lvl1pPr>
    <a:lvl2pPr marL="2506540" algn="l" defTabSz="2506540" rtl="0" eaLnBrk="1" latinLnBrk="0" hangingPunct="1">
      <a:defRPr sz="9800" kern="1200">
        <a:solidFill>
          <a:schemeClr val="tx1"/>
        </a:solidFill>
        <a:latin typeface="+mn-lt"/>
        <a:ea typeface="+mn-ea"/>
        <a:cs typeface="+mn-cs"/>
      </a:defRPr>
    </a:lvl2pPr>
    <a:lvl3pPr marL="5013088" algn="l" defTabSz="2506540" rtl="0" eaLnBrk="1" latinLnBrk="0" hangingPunct="1">
      <a:defRPr sz="9800" kern="1200">
        <a:solidFill>
          <a:schemeClr val="tx1"/>
        </a:solidFill>
        <a:latin typeface="+mn-lt"/>
        <a:ea typeface="+mn-ea"/>
        <a:cs typeface="+mn-cs"/>
      </a:defRPr>
    </a:lvl3pPr>
    <a:lvl4pPr marL="7519628" algn="l" defTabSz="2506540" rtl="0" eaLnBrk="1" latinLnBrk="0" hangingPunct="1">
      <a:defRPr sz="9800" kern="1200">
        <a:solidFill>
          <a:schemeClr val="tx1"/>
        </a:solidFill>
        <a:latin typeface="+mn-lt"/>
        <a:ea typeface="+mn-ea"/>
        <a:cs typeface="+mn-cs"/>
      </a:defRPr>
    </a:lvl4pPr>
    <a:lvl5pPr marL="10026174" algn="l" defTabSz="2506540" rtl="0" eaLnBrk="1" latinLnBrk="0" hangingPunct="1">
      <a:defRPr sz="9800" kern="1200">
        <a:solidFill>
          <a:schemeClr val="tx1"/>
        </a:solidFill>
        <a:latin typeface="+mn-lt"/>
        <a:ea typeface="+mn-ea"/>
        <a:cs typeface="+mn-cs"/>
      </a:defRPr>
    </a:lvl5pPr>
    <a:lvl6pPr marL="12532720" algn="l" defTabSz="2506540" rtl="0" eaLnBrk="1" latinLnBrk="0" hangingPunct="1">
      <a:defRPr sz="9800" kern="1200">
        <a:solidFill>
          <a:schemeClr val="tx1"/>
        </a:solidFill>
        <a:latin typeface="+mn-lt"/>
        <a:ea typeface="+mn-ea"/>
        <a:cs typeface="+mn-cs"/>
      </a:defRPr>
    </a:lvl6pPr>
    <a:lvl7pPr marL="15039262" algn="l" defTabSz="2506540" rtl="0" eaLnBrk="1" latinLnBrk="0" hangingPunct="1">
      <a:defRPr sz="9800" kern="1200">
        <a:solidFill>
          <a:schemeClr val="tx1"/>
        </a:solidFill>
        <a:latin typeface="+mn-lt"/>
        <a:ea typeface="+mn-ea"/>
        <a:cs typeface="+mn-cs"/>
      </a:defRPr>
    </a:lvl7pPr>
    <a:lvl8pPr marL="17545802" algn="l" defTabSz="2506540" rtl="0" eaLnBrk="1" latinLnBrk="0" hangingPunct="1">
      <a:defRPr sz="9800" kern="1200">
        <a:solidFill>
          <a:schemeClr val="tx1"/>
        </a:solidFill>
        <a:latin typeface="+mn-lt"/>
        <a:ea typeface="+mn-ea"/>
        <a:cs typeface="+mn-cs"/>
      </a:defRPr>
    </a:lvl8pPr>
    <a:lvl9pPr marL="20052348" algn="l" defTabSz="2506540"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9B7DF"/>
    <a:srgbClr val="DAD690"/>
    <a:srgbClr val="58B7DD"/>
    <a:srgbClr val="4DC4CF"/>
    <a:srgbClr val="C8E9EF"/>
    <a:srgbClr val="152456"/>
    <a:srgbClr val="AEA41B"/>
    <a:srgbClr val="D22A2C"/>
    <a:srgbClr val="D0CF7B"/>
    <a:srgbClr val="4D9F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6F888-9674-3281-51BA-E3D618C691BE}" v="1" dt="2025-10-26T19:25:03.552"/>
    <p1510:client id="{233C15BE-C35E-583E-99AD-CB0FE0CDDCFC}" v="18" dt="2025-10-28T11:11:26.819"/>
    <p1510:client id="{CA6AE2D5-B052-1115-7CB4-2ADBA282FB74}" v="2" dt="2025-10-28T11:22:32.878"/>
    <p1510:client id="{DF3FF97E-1395-46EA-AFBB-1D51B2EA92E2}" v="797" dt="2025-10-26T19:53:49.569"/>
    <p1510:client id="{F726FF2C-40D9-4EDA-871B-B8EC276E98AD}" v="7" dt="2025-10-26T19:29:27.214"/>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24" d="100"/>
          <a:sy n="24" d="100"/>
        </p:scale>
        <p:origin x="2024" y="216"/>
      </p:cViewPr>
      <p:guideLst>
        <p:guide orient="horz" pos="10369"/>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4D2852-9253-8C48-8132-05E9CB1E65FA}" type="datetimeFigureOut">
              <a:rPr lang="en-US" smtClean="0"/>
              <a:t>11/7/25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E292EC-D8CA-8D42-8CBC-0F12E2708D10}" type="slidenum">
              <a:rPr lang="en-US" smtClean="0"/>
              <a:t>‹#›</a:t>
            </a:fld>
            <a:endParaRPr lang="en-US" dirty="0"/>
          </a:p>
        </p:txBody>
      </p:sp>
    </p:spTree>
    <p:extLst>
      <p:ext uri="{BB962C8B-B14F-4D97-AF65-F5344CB8AC3E}">
        <p14:creationId xmlns:p14="http://schemas.microsoft.com/office/powerpoint/2010/main" val="147597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0CEB7-0875-E64F-B77F-B846C37F531C}" type="datetimeFigureOut">
              <a:rPr lang="en-US" smtClean="0"/>
              <a:t>11/7/25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37CAD-54BF-CB4D-86E3-29EC6F440784}" type="slidenum">
              <a:rPr lang="en-US" smtClean="0"/>
              <a:t>‹#›</a:t>
            </a:fld>
            <a:endParaRPr lang="en-US" dirty="0"/>
          </a:p>
        </p:txBody>
      </p:sp>
    </p:spTree>
    <p:extLst>
      <p:ext uri="{BB962C8B-B14F-4D97-AF65-F5344CB8AC3E}">
        <p14:creationId xmlns:p14="http://schemas.microsoft.com/office/powerpoint/2010/main" val="410475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37CAD-54BF-CB4D-86E3-29EC6F440784}" type="slidenum">
              <a:rPr lang="en-US" smtClean="0"/>
              <a:t>1</a:t>
            </a:fld>
            <a:endParaRPr lang="en-US" dirty="0"/>
          </a:p>
        </p:txBody>
      </p:sp>
    </p:spTree>
    <p:extLst>
      <p:ext uri="{BB962C8B-B14F-4D97-AF65-F5344CB8AC3E}">
        <p14:creationId xmlns:p14="http://schemas.microsoft.com/office/powerpoint/2010/main" val="160739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5"/>
          <p:cNvSpPr>
            <a:spLocks noGrp="1"/>
          </p:cNvSpPr>
          <p:nvPr>
            <p:ph type="body" sz="quarter" idx="11"/>
          </p:nvPr>
        </p:nvSpPr>
        <p:spPr>
          <a:xfrm>
            <a:off x="1295400" y="5542750"/>
            <a:ext cx="13258800" cy="914400"/>
          </a:xfrm>
          <a:prstGeom prst="rect">
            <a:avLst/>
          </a:prstGeom>
          <a:solidFill>
            <a:srgbClr val="152456"/>
          </a:solidFill>
          <a:ln>
            <a:noFill/>
          </a:ln>
        </p:spPr>
        <p:style>
          <a:lnRef idx="1">
            <a:schemeClr val="accent2"/>
          </a:lnRef>
          <a:fillRef idx="3">
            <a:schemeClr val="accent2"/>
          </a:fillRef>
          <a:effectRef idx="2">
            <a:schemeClr val="accent2"/>
          </a:effectRef>
          <a:fontRef idx="none"/>
        </p:style>
        <p:txBody>
          <a:bodyPr wrap="square" lIns="253198" tIns="227878" rIns="253198" bIns="227878" anchor="ctr" anchorCtr="0">
            <a:spAutoFit/>
          </a:bodyPr>
          <a:lstStyle>
            <a:lvl1pPr marL="0" indent="0" algn="l">
              <a:spcAft>
                <a:spcPts val="9968"/>
              </a:spcAft>
              <a:buNone/>
              <a:defRPr sz="4000" b="1" u="none" baseline="0">
                <a:solidFill>
                  <a:schemeClr val="bg1"/>
                </a:solidFill>
              </a:defRPr>
            </a:lvl1pPr>
          </a:lstStyle>
          <a:p>
            <a:pPr lvl="0"/>
            <a:r>
              <a:rPr lang="en-US"/>
              <a:t>Click to edit Master text styles</a:t>
            </a:r>
          </a:p>
        </p:txBody>
      </p:sp>
      <p:sp>
        <p:nvSpPr>
          <p:cNvPr id="12" name="Text Placeholder 3"/>
          <p:cNvSpPr>
            <a:spLocks noGrp="1"/>
          </p:cNvSpPr>
          <p:nvPr>
            <p:ph type="body" sz="quarter" idx="10"/>
          </p:nvPr>
        </p:nvSpPr>
        <p:spPr>
          <a:xfrm>
            <a:off x="1315176" y="6457150"/>
            <a:ext cx="13239024" cy="893210"/>
          </a:xfrm>
          <a:prstGeom prst="rect">
            <a:avLst/>
          </a:prstGeom>
        </p:spPr>
        <p:txBody>
          <a:bodyPr wrap="square" lIns="244166" tIns="244166" rIns="244166" bIns="244166">
            <a:noAutofit/>
          </a:bodyPr>
          <a:lstStyle>
            <a:lvl1pPr marL="0" indent="0">
              <a:lnSpc>
                <a:spcPct val="100000"/>
              </a:lnSpc>
              <a:spcAft>
                <a:spcPts val="562"/>
              </a:spcAft>
              <a:buNone/>
              <a:defRPr sz="2600">
                <a:latin typeface="Georgia"/>
                <a:cs typeface="Georgia"/>
              </a:defRPr>
            </a:lvl1pPr>
            <a:lvl2pPr marL="1587082" indent="-610416">
              <a:defRPr sz="2600">
                <a:latin typeface="Trebuchet MS" pitchFamily="34" charset="0"/>
              </a:defRPr>
            </a:lvl2pPr>
            <a:lvl3pPr marL="2197498" indent="-610416">
              <a:defRPr sz="2600">
                <a:latin typeface="Trebuchet MS" pitchFamily="34" charset="0"/>
              </a:defRPr>
            </a:lvl3pPr>
            <a:lvl4pPr marL="2868956" indent="-671458">
              <a:defRPr sz="2600">
                <a:latin typeface="Trebuchet MS" pitchFamily="34" charset="0"/>
              </a:defRPr>
            </a:lvl4pPr>
            <a:lvl5pPr marL="3357290" indent="-488332">
              <a:defRPr sz="2600">
                <a:latin typeface="Trebuchet MS" pitchFamily="34" charset="0"/>
              </a:defRPr>
            </a:lvl5pPr>
          </a:lstStyle>
          <a:p>
            <a:pPr lvl="0"/>
            <a:r>
              <a:rPr lang="en-US"/>
              <a:t>Click to edit Master text styles</a:t>
            </a:r>
          </a:p>
        </p:txBody>
      </p:sp>
      <p:sp>
        <p:nvSpPr>
          <p:cNvPr id="13" name="Text Placeholder 5"/>
          <p:cNvSpPr>
            <a:spLocks noGrp="1"/>
          </p:cNvSpPr>
          <p:nvPr>
            <p:ph type="body" sz="quarter" idx="12"/>
          </p:nvPr>
        </p:nvSpPr>
        <p:spPr>
          <a:xfrm>
            <a:off x="1315176" y="16495709"/>
            <a:ext cx="13258800" cy="914400"/>
          </a:xfrm>
          <a:prstGeom prst="rect">
            <a:avLst/>
          </a:prstGeom>
          <a:solidFill>
            <a:srgbClr val="152456"/>
          </a:solidFill>
          <a:ln>
            <a:noFill/>
          </a:ln>
        </p:spPr>
        <p:style>
          <a:lnRef idx="1">
            <a:schemeClr val="accent2"/>
          </a:lnRef>
          <a:fillRef idx="3">
            <a:schemeClr val="accent2"/>
          </a:fillRef>
          <a:effectRef idx="2">
            <a:schemeClr val="accent2"/>
          </a:effectRef>
          <a:fontRef idx="none"/>
        </p:style>
        <p:txBody>
          <a:bodyPr wrap="square" lIns="253198" tIns="227878" rIns="253198" bIns="227878" anchor="ctr" anchorCtr="0">
            <a:spAutoFit/>
          </a:bodyPr>
          <a:lstStyle>
            <a:lvl1pPr marL="0" indent="0" algn="l">
              <a:buNone/>
              <a:defRPr sz="4000" b="1" u="none" baseline="0">
                <a:ln>
                  <a:noFill/>
                </a:ln>
                <a:solidFill>
                  <a:schemeClr val="bg1"/>
                </a:solidFill>
              </a:defRPr>
            </a:lvl1pPr>
          </a:lstStyle>
          <a:p>
            <a:pPr lvl="0"/>
            <a:r>
              <a:rPr lang="en-US"/>
              <a:t>Click to edit Master text styles</a:t>
            </a:r>
          </a:p>
        </p:txBody>
      </p:sp>
      <p:sp>
        <p:nvSpPr>
          <p:cNvPr id="14" name="Text Placeholder 3"/>
          <p:cNvSpPr>
            <a:spLocks noGrp="1"/>
          </p:cNvSpPr>
          <p:nvPr>
            <p:ph type="body" sz="quarter" idx="13"/>
          </p:nvPr>
        </p:nvSpPr>
        <p:spPr>
          <a:xfrm>
            <a:off x="1334952" y="17450339"/>
            <a:ext cx="13239024" cy="893210"/>
          </a:xfrm>
          <a:prstGeom prst="rect">
            <a:avLst/>
          </a:prstGeom>
        </p:spPr>
        <p:txBody>
          <a:bodyPr wrap="square" lIns="244166" tIns="244166" rIns="244166" bIns="244166">
            <a:noAutofit/>
          </a:bodyPr>
          <a:lstStyle>
            <a:lvl1pPr marL="0" indent="0">
              <a:lnSpc>
                <a:spcPct val="100000"/>
              </a:lnSpc>
              <a:spcAft>
                <a:spcPts val="562"/>
              </a:spcAft>
              <a:buNone/>
              <a:defRPr sz="2600">
                <a:latin typeface="Georgia"/>
                <a:cs typeface="Georgia"/>
              </a:defRPr>
            </a:lvl1pPr>
            <a:lvl2pPr marL="1587082" indent="-610416">
              <a:defRPr sz="2600">
                <a:latin typeface="Trebuchet MS" pitchFamily="34" charset="0"/>
              </a:defRPr>
            </a:lvl2pPr>
            <a:lvl3pPr marL="2197498" indent="-610416">
              <a:defRPr sz="2600">
                <a:latin typeface="Trebuchet MS" pitchFamily="34" charset="0"/>
              </a:defRPr>
            </a:lvl3pPr>
            <a:lvl4pPr marL="2868956" indent="-671458">
              <a:defRPr sz="2600">
                <a:latin typeface="Trebuchet MS" pitchFamily="34" charset="0"/>
              </a:defRPr>
            </a:lvl4pPr>
            <a:lvl5pPr marL="3357290" indent="-488332">
              <a:defRPr sz="2600">
                <a:latin typeface="Trebuchet MS" pitchFamily="34" charset="0"/>
              </a:defRPr>
            </a:lvl5pPr>
          </a:lstStyle>
          <a:p>
            <a:pPr lvl="0"/>
            <a:r>
              <a:rPr lang="en-US"/>
              <a:t>Click to edit Master text styles</a:t>
            </a:r>
          </a:p>
        </p:txBody>
      </p:sp>
      <p:sp>
        <p:nvSpPr>
          <p:cNvPr id="15" name="Text Placeholder 5"/>
          <p:cNvSpPr>
            <a:spLocks noGrp="1"/>
          </p:cNvSpPr>
          <p:nvPr>
            <p:ph type="body" sz="quarter" idx="14"/>
          </p:nvPr>
        </p:nvSpPr>
        <p:spPr>
          <a:xfrm>
            <a:off x="15370074" y="5542750"/>
            <a:ext cx="13258800" cy="914400"/>
          </a:xfrm>
          <a:prstGeom prst="rect">
            <a:avLst/>
          </a:prstGeom>
          <a:solidFill>
            <a:srgbClr val="152456"/>
          </a:solidFill>
          <a:ln>
            <a:noFill/>
          </a:ln>
        </p:spPr>
        <p:style>
          <a:lnRef idx="1">
            <a:schemeClr val="accent2"/>
          </a:lnRef>
          <a:fillRef idx="3">
            <a:schemeClr val="accent2"/>
          </a:fillRef>
          <a:effectRef idx="2">
            <a:schemeClr val="accent2"/>
          </a:effectRef>
          <a:fontRef idx="none"/>
        </p:style>
        <p:txBody>
          <a:bodyPr wrap="square" lIns="253198" tIns="227878" rIns="253198" bIns="227878" anchor="ctr" anchorCtr="0">
            <a:spAutoFit/>
          </a:bodyPr>
          <a:lstStyle>
            <a:lvl1pPr marL="0" indent="0" algn="l">
              <a:spcBef>
                <a:spcPts val="0"/>
              </a:spcBef>
              <a:buNone/>
              <a:defRPr sz="4000" b="1" u="none" baseline="0">
                <a:solidFill>
                  <a:schemeClr val="bg1"/>
                </a:solidFill>
              </a:defRPr>
            </a:lvl1pPr>
          </a:lstStyle>
          <a:p>
            <a:pPr lvl="0"/>
            <a:r>
              <a:rPr lang="en-US"/>
              <a:t>Click to edit Master text styles</a:t>
            </a:r>
          </a:p>
        </p:txBody>
      </p:sp>
      <p:sp>
        <p:nvSpPr>
          <p:cNvPr id="16" name="Text Placeholder 3"/>
          <p:cNvSpPr>
            <a:spLocks noGrp="1"/>
          </p:cNvSpPr>
          <p:nvPr>
            <p:ph type="body" sz="quarter" idx="15"/>
          </p:nvPr>
        </p:nvSpPr>
        <p:spPr>
          <a:xfrm>
            <a:off x="15316200" y="6487733"/>
            <a:ext cx="13239024" cy="893210"/>
          </a:xfrm>
          <a:prstGeom prst="rect">
            <a:avLst/>
          </a:prstGeom>
        </p:spPr>
        <p:txBody>
          <a:bodyPr wrap="square" lIns="244166" tIns="244166" rIns="244166" bIns="244166">
            <a:noAutofit/>
          </a:bodyPr>
          <a:lstStyle>
            <a:lvl1pPr marL="0" indent="0">
              <a:lnSpc>
                <a:spcPct val="100000"/>
              </a:lnSpc>
              <a:spcAft>
                <a:spcPts val="562"/>
              </a:spcAft>
              <a:buNone/>
              <a:defRPr sz="2600">
                <a:latin typeface="Georgia"/>
                <a:cs typeface="Georgia"/>
              </a:defRPr>
            </a:lvl1pPr>
            <a:lvl2pPr marL="1587082" indent="-610416">
              <a:defRPr sz="2600">
                <a:latin typeface="Trebuchet MS" pitchFamily="34" charset="0"/>
              </a:defRPr>
            </a:lvl2pPr>
            <a:lvl3pPr marL="2197498" indent="-610416">
              <a:defRPr sz="2600">
                <a:latin typeface="Trebuchet MS" pitchFamily="34" charset="0"/>
              </a:defRPr>
            </a:lvl3pPr>
            <a:lvl4pPr marL="2868956" indent="-671458">
              <a:defRPr sz="2600">
                <a:latin typeface="Trebuchet MS" pitchFamily="34" charset="0"/>
              </a:defRPr>
            </a:lvl4pPr>
            <a:lvl5pPr marL="3357290" indent="-488332">
              <a:defRPr sz="2600">
                <a:latin typeface="Trebuchet MS" pitchFamily="34" charset="0"/>
              </a:defRPr>
            </a:lvl5pPr>
          </a:lstStyle>
          <a:p>
            <a:pPr lvl="0"/>
            <a:r>
              <a:rPr lang="en-US"/>
              <a:t>Click to edit Master text styles</a:t>
            </a:r>
          </a:p>
        </p:txBody>
      </p:sp>
      <p:sp>
        <p:nvSpPr>
          <p:cNvPr id="17" name="Text Placeholder 5"/>
          <p:cNvSpPr>
            <a:spLocks noGrp="1"/>
          </p:cNvSpPr>
          <p:nvPr>
            <p:ph type="body" sz="quarter" idx="16"/>
          </p:nvPr>
        </p:nvSpPr>
        <p:spPr>
          <a:xfrm>
            <a:off x="29377968" y="5542750"/>
            <a:ext cx="13258800" cy="914400"/>
          </a:xfrm>
          <a:prstGeom prst="rect">
            <a:avLst/>
          </a:prstGeom>
          <a:solidFill>
            <a:srgbClr val="152456"/>
          </a:solidFill>
          <a:ln>
            <a:noFill/>
          </a:ln>
        </p:spPr>
        <p:style>
          <a:lnRef idx="1">
            <a:schemeClr val="accent2"/>
          </a:lnRef>
          <a:fillRef idx="3">
            <a:schemeClr val="accent2"/>
          </a:fillRef>
          <a:effectRef idx="2">
            <a:schemeClr val="accent2"/>
          </a:effectRef>
          <a:fontRef idx="none"/>
        </p:style>
        <p:txBody>
          <a:bodyPr wrap="square" lIns="253198" tIns="227878" rIns="253198" bIns="227878" anchor="ctr" anchorCtr="0">
            <a:spAutoFit/>
          </a:bodyPr>
          <a:lstStyle>
            <a:lvl1pPr marL="0" indent="0" algn="l">
              <a:buNone/>
              <a:defRPr sz="4000" b="1" u="none" baseline="0">
                <a:ln>
                  <a:noFill/>
                </a:ln>
                <a:solidFill>
                  <a:schemeClr val="bg1"/>
                </a:solidFill>
              </a:defRPr>
            </a:lvl1pPr>
          </a:lstStyle>
          <a:p>
            <a:pPr lvl="0"/>
            <a:r>
              <a:rPr lang="en-US"/>
              <a:t>Click to edit Master text styles</a:t>
            </a:r>
          </a:p>
        </p:txBody>
      </p:sp>
      <p:sp>
        <p:nvSpPr>
          <p:cNvPr id="18" name="Text Placeholder 3"/>
          <p:cNvSpPr>
            <a:spLocks noGrp="1"/>
          </p:cNvSpPr>
          <p:nvPr>
            <p:ph type="body" sz="quarter" idx="17"/>
          </p:nvPr>
        </p:nvSpPr>
        <p:spPr>
          <a:xfrm>
            <a:off x="29356776" y="6457150"/>
            <a:ext cx="13239024" cy="893210"/>
          </a:xfrm>
          <a:prstGeom prst="rect">
            <a:avLst/>
          </a:prstGeom>
        </p:spPr>
        <p:txBody>
          <a:bodyPr wrap="square" lIns="244166" tIns="244166" rIns="244166" bIns="244166">
            <a:noAutofit/>
          </a:bodyPr>
          <a:lstStyle>
            <a:lvl1pPr marL="0" indent="0">
              <a:lnSpc>
                <a:spcPct val="100000"/>
              </a:lnSpc>
              <a:spcAft>
                <a:spcPts val="562"/>
              </a:spcAft>
              <a:buNone/>
              <a:defRPr sz="2600">
                <a:latin typeface="Georgia"/>
                <a:cs typeface="Georgia"/>
              </a:defRPr>
            </a:lvl1pPr>
            <a:lvl2pPr marL="1587082" indent="-610416">
              <a:defRPr sz="2600">
                <a:latin typeface="Trebuchet MS" pitchFamily="34" charset="0"/>
              </a:defRPr>
            </a:lvl2pPr>
            <a:lvl3pPr marL="2197498" indent="-610416">
              <a:defRPr sz="2600">
                <a:latin typeface="Trebuchet MS" pitchFamily="34" charset="0"/>
              </a:defRPr>
            </a:lvl3pPr>
            <a:lvl4pPr marL="2868956" indent="-671458">
              <a:defRPr sz="2600">
                <a:latin typeface="Trebuchet MS" pitchFamily="34" charset="0"/>
              </a:defRPr>
            </a:lvl4pPr>
            <a:lvl5pPr marL="3357290" indent="-488332">
              <a:defRPr sz="2600">
                <a:latin typeface="Trebuchet MS" pitchFamily="34" charset="0"/>
              </a:defRPr>
            </a:lvl5pPr>
          </a:lstStyle>
          <a:p>
            <a:pPr lvl="0"/>
            <a:r>
              <a:rPr lang="en-US"/>
              <a:t>Click to edit Master text styles</a:t>
            </a:r>
          </a:p>
        </p:txBody>
      </p:sp>
      <p:sp>
        <p:nvSpPr>
          <p:cNvPr id="19" name="Text Placeholder 5"/>
          <p:cNvSpPr>
            <a:spLocks noGrp="1"/>
          </p:cNvSpPr>
          <p:nvPr>
            <p:ph type="body" sz="quarter" idx="18"/>
          </p:nvPr>
        </p:nvSpPr>
        <p:spPr>
          <a:xfrm>
            <a:off x="29337000" y="16495709"/>
            <a:ext cx="13258800" cy="914400"/>
          </a:xfrm>
          <a:prstGeom prst="rect">
            <a:avLst/>
          </a:prstGeom>
          <a:solidFill>
            <a:srgbClr val="152456"/>
          </a:solidFill>
          <a:ln>
            <a:noFill/>
          </a:ln>
        </p:spPr>
        <p:style>
          <a:lnRef idx="1">
            <a:schemeClr val="accent2"/>
          </a:lnRef>
          <a:fillRef idx="3">
            <a:schemeClr val="accent2"/>
          </a:fillRef>
          <a:effectRef idx="2">
            <a:schemeClr val="accent2"/>
          </a:effectRef>
          <a:fontRef idx="none"/>
        </p:style>
        <p:txBody>
          <a:bodyPr wrap="square" lIns="253198" tIns="227878" rIns="253198" bIns="227878" anchor="ctr" anchorCtr="0">
            <a:spAutoFit/>
          </a:bodyPr>
          <a:lstStyle>
            <a:lvl1pPr marL="0" indent="0" algn="l">
              <a:buNone/>
              <a:defRPr sz="4000" b="1" u="none" baseline="0">
                <a:ln>
                  <a:noFill/>
                </a:ln>
                <a:solidFill>
                  <a:schemeClr val="bg1"/>
                </a:solidFill>
              </a:defRPr>
            </a:lvl1pPr>
          </a:lstStyle>
          <a:p>
            <a:pPr lvl="0"/>
            <a:r>
              <a:rPr lang="en-US"/>
              <a:t>Click to edit Master text styles</a:t>
            </a:r>
          </a:p>
        </p:txBody>
      </p:sp>
      <p:sp>
        <p:nvSpPr>
          <p:cNvPr id="20" name="Text Placeholder 3"/>
          <p:cNvSpPr>
            <a:spLocks noGrp="1"/>
          </p:cNvSpPr>
          <p:nvPr>
            <p:ph type="body" sz="quarter" idx="19"/>
          </p:nvPr>
        </p:nvSpPr>
        <p:spPr>
          <a:xfrm>
            <a:off x="29377968" y="17450339"/>
            <a:ext cx="13239024" cy="893210"/>
          </a:xfrm>
          <a:prstGeom prst="rect">
            <a:avLst/>
          </a:prstGeom>
        </p:spPr>
        <p:txBody>
          <a:bodyPr wrap="square" lIns="244166" tIns="244166" rIns="244166" bIns="244166">
            <a:noAutofit/>
          </a:bodyPr>
          <a:lstStyle>
            <a:lvl1pPr marL="0" indent="0">
              <a:lnSpc>
                <a:spcPct val="100000"/>
              </a:lnSpc>
              <a:spcAft>
                <a:spcPts val="562"/>
              </a:spcAft>
              <a:buNone/>
              <a:defRPr sz="2600">
                <a:latin typeface="Georgia"/>
                <a:cs typeface="Georgia"/>
              </a:defRPr>
            </a:lvl1pPr>
            <a:lvl2pPr marL="1587082" indent="-610416">
              <a:defRPr sz="2600">
                <a:latin typeface="Trebuchet MS" pitchFamily="34" charset="0"/>
              </a:defRPr>
            </a:lvl2pPr>
            <a:lvl3pPr marL="2197498" indent="-610416">
              <a:defRPr sz="2600">
                <a:latin typeface="Trebuchet MS" pitchFamily="34" charset="0"/>
              </a:defRPr>
            </a:lvl3pPr>
            <a:lvl4pPr marL="2868956" indent="-671458">
              <a:defRPr sz="2600">
                <a:latin typeface="Trebuchet MS" pitchFamily="34" charset="0"/>
              </a:defRPr>
            </a:lvl4pPr>
            <a:lvl5pPr marL="3357290" indent="-488332">
              <a:defRPr sz="2600">
                <a:latin typeface="Trebuchet MS" pitchFamily="34" charset="0"/>
              </a:defRPr>
            </a:lvl5pPr>
          </a:lstStyle>
          <a:p>
            <a:pPr lvl="0"/>
            <a:r>
              <a:rPr lang="en-US"/>
              <a:t>Click to edit Master text styles</a:t>
            </a:r>
          </a:p>
        </p:txBody>
      </p:sp>
      <p:sp>
        <p:nvSpPr>
          <p:cNvPr id="21" name="Text Placeholder 5"/>
          <p:cNvSpPr>
            <a:spLocks noGrp="1"/>
          </p:cNvSpPr>
          <p:nvPr>
            <p:ph type="body" sz="quarter" idx="20"/>
          </p:nvPr>
        </p:nvSpPr>
        <p:spPr>
          <a:xfrm>
            <a:off x="29377968" y="24792442"/>
            <a:ext cx="13258800" cy="914400"/>
          </a:xfrm>
          <a:prstGeom prst="rect">
            <a:avLst/>
          </a:prstGeom>
          <a:solidFill>
            <a:srgbClr val="152456"/>
          </a:solidFill>
          <a:ln>
            <a:noFill/>
          </a:ln>
        </p:spPr>
        <p:style>
          <a:lnRef idx="1">
            <a:schemeClr val="accent2"/>
          </a:lnRef>
          <a:fillRef idx="3">
            <a:schemeClr val="accent2"/>
          </a:fillRef>
          <a:effectRef idx="2">
            <a:schemeClr val="accent2"/>
          </a:effectRef>
          <a:fontRef idx="none"/>
        </p:style>
        <p:txBody>
          <a:bodyPr wrap="square" lIns="253198" tIns="227878" rIns="253198" bIns="227878" anchor="ctr" anchorCtr="0">
            <a:spAutoFit/>
          </a:bodyPr>
          <a:lstStyle>
            <a:lvl1pPr marL="0" indent="0" algn="l">
              <a:buNone/>
              <a:defRPr sz="4000" b="1" u="none" baseline="0">
                <a:ln>
                  <a:noFill/>
                </a:ln>
                <a:solidFill>
                  <a:schemeClr val="bg1"/>
                </a:solidFill>
              </a:defRPr>
            </a:lvl1pPr>
          </a:lstStyle>
          <a:p>
            <a:pPr lvl="0"/>
            <a:r>
              <a:rPr lang="en-US"/>
              <a:t>Click to edit Master text styles</a:t>
            </a:r>
          </a:p>
        </p:txBody>
      </p:sp>
      <p:sp>
        <p:nvSpPr>
          <p:cNvPr id="22" name="Text Placeholder 3"/>
          <p:cNvSpPr>
            <a:spLocks noGrp="1"/>
          </p:cNvSpPr>
          <p:nvPr>
            <p:ph type="body" sz="quarter" idx="21"/>
          </p:nvPr>
        </p:nvSpPr>
        <p:spPr>
          <a:xfrm>
            <a:off x="29377968" y="25797192"/>
            <a:ext cx="13239024" cy="893210"/>
          </a:xfrm>
          <a:prstGeom prst="rect">
            <a:avLst/>
          </a:prstGeom>
        </p:spPr>
        <p:txBody>
          <a:bodyPr wrap="square" lIns="244166" tIns="244166" rIns="244166" bIns="244166">
            <a:noAutofit/>
          </a:bodyPr>
          <a:lstStyle>
            <a:lvl1pPr marL="0" indent="0">
              <a:lnSpc>
                <a:spcPct val="100000"/>
              </a:lnSpc>
              <a:spcAft>
                <a:spcPts val="562"/>
              </a:spcAft>
              <a:buNone/>
              <a:defRPr sz="2600">
                <a:latin typeface="Georgia"/>
                <a:cs typeface="Georgia"/>
              </a:defRPr>
            </a:lvl1pPr>
            <a:lvl2pPr marL="1587082" indent="-610416">
              <a:defRPr sz="2600">
                <a:latin typeface="Trebuchet MS" pitchFamily="34" charset="0"/>
              </a:defRPr>
            </a:lvl2pPr>
            <a:lvl3pPr marL="2197498" indent="-610416">
              <a:defRPr sz="2600">
                <a:latin typeface="Trebuchet MS" pitchFamily="34" charset="0"/>
              </a:defRPr>
            </a:lvl3pPr>
            <a:lvl4pPr marL="2868956" indent="-671458">
              <a:defRPr sz="2600">
                <a:latin typeface="Trebuchet MS" pitchFamily="34" charset="0"/>
              </a:defRPr>
            </a:lvl4pPr>
            <a:lvl5pPr marL="3357290" indent="-488332">
              <a:defRPr sz="2600">
                <a:latin typeface="Trebuchet MS" pitchFamily="34" charset="0"/>
              </a:defRPr>
            </a:lvl5pPr>
          </a:lstStyle>
          <a:p>
            <a:pPr lvl="0"/>
            <a:r>
              <a:rPr lang="en-US"/>
              <a:t>Click to edit Master text styles</a:t>
            </a:r>
          </a:p>
        </p:txBody>
      </p:sp>
    </p:spTree>
    <p:extLst>
      <p:ext uri="{BB962C8B-B14F-4D97-AF65-F5344CB8AC3E}">
        <p14:creationId xmlns:p14="http://schemas.microsoft.com/office/powerpoint/2010/main" val="4008928546"/>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DF7435-D911-9B46-BA5F-FFEEDF54CC7C}"/>
              </a:ext>
            </a:extLst>
          </p:cNvPr>
          <p:cNvPicPr>
            <a:picLocks noChangeAspect="1"/>
          </p:cNvPicPr>
          <p:nvPr userDrawn="1"/>
        </p:nvPicPr>
        <p:blipFill>
          <a:blip r:embed="rId3"/>
          <a:srcRect/>
          <a:stretch/>
        </p:blipFill>
        <p:spPr>
          <a:xfrm>
            <a:off x="0" y="0"/>
            <a:ext cx="43891200" cy="4389120"/>
          </a:xfrm>
          <a:prstGeom prst="rect">
            <a:avLst/>
          </a:prstGeom>
        </p:spPr>
      </p:pic>
    </p:spTree>
    <p:extLst>
      <p:ext uri="{BB962C8B-B14F-4D97-AF65-F5344CB8AC3E}">
        <p14:creationId xmlns:p14="http://schemas.microsoft.com/office/powerpoint/2010/main" val="322618045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2506540" rtl="0" eaLnBrk="1" latinLnBrk="0" hangingPunct="1">
        <a:spcBef>
          <a:spcPct val="0"/>
        </a:spcBef>
        <a:buNone/>
        <a:defRPr sz="24000" kern="1200">
          <a:solidFill>
            <a:schemeClr val="tx1"/>
          </a:solidFill>
          <a:latin typeface="+mj-lt"/>
          <a:ea typeface="+mj-ea"/>
          <a:cs typeface="+mj-cs"/>
        </a:defRPr>
      </a:lvl1pPr>
    </p:titleStyle>
    <p:bodyStyle>
      <a:lvl1pPr marL="1879910" indent="-1879910" algn="l" defTabSz="2506540" rtl="0" eaLnBrk="1" latinLnBrk="0" hangingPunct="1">
        <a:spcBef>
          <a:spcPct val="20000"/>
        </a:spcBef>
        <a:buFont typeface="Arial"/>
        <a:buChar char="•"/>
        <a:defRPr sz="17600" kern="1200">
          <a:solidFill>
            <a:schemeClr val="tx1"/>
          </a:solidFill>
          <a:latin typeface="+mn-lt"/>
          <a:ea typeface="+mn-ea"/>
          <a:cs typeface="+mn-cs"/>
        </a:defRPr>
      </a:lvl1pPr>
      <a:lvl2pPr marL="4073132" indent="-1566592" algn="l" defTabSz="2506540" rtl="0" eaLnBrk="1" latinLnBrk="0" hangingPunct="1">
        <a:spcBef>
          <a:spcPct val="20000"/>
        </a:spcBef>
        <a:buFont typeface="Arial"/>
        <a:buChar char="–"/>
        <a:defRPr sz="15400" kern="1200">
          <a:solidFill>
            <a:schemeClr val="tx1"/>
          </a:solidFill>
          <a:latin typeface="+mn-lt"/>
          <a:ea typeface="+mn-ea"/>
          <a:cs typeface="+mn-cs"/>
        </a:defRPr>
      </a:lvl2pPr>
      <a:lvl3pPr marL="6266360" indent="-1253274" algn="l" defTabSz="2506540" rtl="0" eaLnBrk="1" latinLnBrk="0" hangingPunct="1">
        <a:spcBef>
          <a:spcPct val="20000"/>
        </a:spcBef>
        <a:buFont typeface="Arial"/>
        <a:buChar char="•"/>
        <a:defRPr sz="13200" kern="1200">
          <a:solidFill>
            <a:schemeClr val="tx1"/>
          </a:solidFill>
          <a:latin typeface="+mn-lt"/>
          <a:ea typeface="+mn-ea"/>
          <a:cs typeface="+mn-cs"/>
        </a:defRPr>
      </a:lvl3pPr>
      <a:lvl4pPr marL="8772900" indent="-1253274" algn="l" defTabSz="2506540" rtl="0" eaLnBrk="1" latinLnBrk="0" hangingPunct="1">
        <a:spcBef>
          <a:spcPct val="20000"/>
        </a:spcBef>
        <a:buFont typeface="Arial"/>
        <a:buChar char="–"/>
        <a:defRPr sz="10800" kern="1200">
          <a:solidFill>
            <a:schemeClr val="tx1"/>
          </a:solidFill>
          <a:latin typeface="+mn-lt"/>
          <a:ea typeface="+mn-ea"/>
          <a:cs typeface="+mn-cs"/>
        </a:defRPr>
      </a:lvl4pPr>
      <a:lvl5pPr marL="11279446" indent="-1253274" algn="l" defTabSz="2506540" rtl="0" eaLnBrk="1" latinLnBrk="0" hangingPunct="1">
        <a:spcBef>
          <a:spcPct val="20000"/>
        </a:spcBef>
        <a:buFont typeface="Arial"/>
        <a:buChar char="»"/>
        <a:defRPr sz="10800" kern="1200">
          <a:solidFill>
            <a:schemeClr val="tx1"/>
          </a:solidFill>
          <a:latin typeface="+mn-lt"/>
          <a:ea typeface="+mn-ea"/>
          <a:cs typeface="+mn-cs"/>
        </a:defRPr>
      </a:lvl5pPr>
      <a:lvl6pPr marL="13785988" indent="-1253274" algn="l" defTabSz="2506540" rtl="0" eaLnBrk="1" latinLnBrk="0" hangingPunct="1">
        <a:spcBef>
          <a:spcPct val="20000"/>
        </a:spcBef>
        <a:buFont typeface="Arial"/>
        <a:buChar char="•"/>
        <a:defRPr sz="10800" kern="1200">
          <a:solidFill>
            <a:schemeClr val="tx1"/>
          </a:solidFill>
          <a:latin typeface="+mn-lt"/>
          <a:ea typeface="+mn-ea"/>
          <a:cs typeface="+mn-cs"/>
        </a:defRPr>
      </a:lvl6pPr>
      <a:lvl7pPr marL="16292534" indent="-1253274" algn="l" defTabSz="2506540" rtl="0" eaLnBrk="1" latinLnBrk="0" hangingPunct="1">
        <a:spcBef>
          <a:spcPct val="20000"/>
        </a:spcBef>
        <a:buFont typeface="Arial"/>
        <a:buChar char="•"/>
        <a:defRPr sz="10800" kern="1200">
          <a:solidFill>
            <a:schemeClr val="tx1"/>
          </a:solidFill>
          <a:latin typeface="+mn-lt"/>
          <a:ea typeface="+mn-ea"/>
          <a:cs typeface="+mn-cs"/>
        </a:defRPr>
      </a:lvl7pPr>
      <a:lvl8pPr marL="18799076" indent="-1253274" algn="l" defTabSz="2506540" rtl="0" eaLnBrk="1" latinLnBrk="0" hangingPunct="1">
        <a:spcBef>
          <a:spcPct val="20000"/>
        </a:spcBef>
        <a:buFont typeface="Arial"/>
        <a:buChar char="•"/>
        <a:defRPr sz="10800" kern="1200">
          <a:solidFill>
            <a:schemeClr val="tx1"/>
          </a:solidFill>
          <a:latin typeface="+mn-lt"/>
          <a:ea typeface="+mn-ea"/>
          <a:cs typeface="+mn-cs"/>
        </a:defRPr>
      </a:lvl8pPr>
      <a:lvl9pPr marL="21305622" indent="-1253274" algn="l" defTabSz="2506540" rtl="0" eaLnBrk="1" latinLnBrk="0" hangingPunct="1">
        <a:spcBef>
          <a:spcPct val="20000"/>
        </a:spcBef>
        <a:buFont typeface="Arial"/>
        <a:buChar char="•"/>
        <a:defRPr sz="10800" kern="1200">
          <a:solidFill>
            <a:schemeClr val="tx1"/>
          </a:solidFill>
          <a:latin typeface="+mn-lt"/>
          <a:ea typeface="+mn-ea"/>
          <a:cs typeface="+mn-cs"/>
        </a:defRPr>
      </a:lvl9pPr>
    </p:bodyStyle>
    <p:otherStyle>
      <a:defPPr>
        <a:defRPr lang="en-US"/>
      </a:defPPr>
      <a:lvl1pPr marL="0" algn="l" defTabSz="2506540" rtl="0" eaLnBrk="1" latinLnBrk="0" hangingPunct="1">
        <a:defRPr sz="9800" kern="1200">
          <a:solidFill>
            <a:schemeClr val="tx1"/>
          </a:solidFill>
          <a:latin typeface="+mn-lt"/>
          <a:ea typeface="+mn-ea"/>
          <a:cs typeface="+mn-cs"/>
        </a:defRPr>
      </a:lvl1pPr>
      <a:lvl2pPr marL="2506540" algn="l" defTabSz="2506540" rtl="0" eaLnBrk="1" latinLnBrk="0" hangingPunct="1">
        <a:defRPr sz="9800" kern="1200">
          <a:solidFill>
            <a:schemeClr val="tx1"/>
          </a:solidFill>
          <a:latin typeface="+mn-lt"/>
          <a:ea typeface="+mn-ea"/>
          <a:cs typeface="+mn-cs"/>
        </a:defRPr>
      </a:lvl2pPr>
      <a:lvl3pPr marL="5013088" algn="l" defTabSz="2506540" rtl="0" eaLnBrk="1" latinLnBrk="0" hangingPunct="1">
        <a:defRPr sz="9800" kern="1200">
          <a:solidFill>
            <a:schemeClr val="tx1"/>
          </a:solidFill>
          <a:latin typeface="+mn-lt"/>
          <a:ea typeface="+mn-ea"/>
          <a:cs typeface="+mn-cs"/>
        </a:defRPr>
      </a:lvl3pPr>
      <a:lvl4pPr marL="7519628" algn="l" defTabSz="2506540" rtl="0" eaLnBrk="1" latinLnBrk="0" hangingPunct="1">
        <a:defRPr sz="9800" kern="1200">
          <a:solidFill>
            <a:schemeClr val="tx1"/>
          </a:solidFill>
          <a:latin typeface="+mn-lt"/>
          <a:ea typeface="+mn-ea"/>
          <a:cs typeface="+mn-cs"/>
        </a:defRPr>
      </a:lvl4pPr>
      <a:lvl5pPr marL="10026174" algn="l" defTabSz="2506540" rtl="0" eaLnBrk="1" latinLnBrk="0" hangingPunct="1">
        <a:defRPr sz="9800" kern="1200">
          <a:solidFill>
            <a:schemeClr val="tx1"/>
          </a:solidFill>
          <a:latin typeface="+mn-lt"/>
          <a:ea typeface="+mn-ea"/>
          <a:cs typeface="+mn-cs"/>
        </a:defRPr>
      </a:lvl5pPr>
      <a:lvl6pPr marL="12532720" algn="l" defTabSz="2506540" rtl="0" eaLnBrk="1" latinLnBrk="0" hangingPunct="1">
        <a:defRPr sz="9800" kern="1200">
          <a:solidFill>
            <a:schemeClr val="tx1"/>
          </a:solidFill>
          <a:latin typeface="+mn-lt"/>
          <a:ea typeface="+mn-ea"/>
          <a:cs typeface="+mn-cs"/>
        </a:defRPr>
      </a:lvl6pPr>
      <a:lvl7pPr marL="15039262" algn="l" defTabSz="2506540" rtl="0" eaLnBrk="1" latinLnBrk="0" hangingPunct="1">
        <a:defRPr sz="9800" kern="1200">
          <a:solidFill>
            <a:schemeClr val="tx1"/>
          </a:solidFill>
          <a:latin typeface="+mn-lt"/>
          <a:ea typeface="+mn-ea"/>
          <a:cs typeface="+mn-cs"/>
        </a:defRPr>
      </a:lvl7pPr>
      <a:lvl8pPr marL="17545802" algn="l" defTabSz="2506540" rtl="0" eaLnBrk="1" latinLnBrk="0" hangingPunct="1">
        <a:defRPr sz="9800" kern="1200">
          <a:solidFill>
            <a:schemeClr val="tx1"/>
          </a:solidFill>
          <a:latin typeface="+mn-lt"/>
          <a:ea typeface="+mn-ea"/>
          <a:cs typeface="+mn-cs"/>
        </a:defRPr>
      </a:lvl8pPr>
      <a:lvl9pPr marL="20052348" algn="l" defTabSz="2506540" rtl="0" eaLnBrk="1" latinLnBrk="0" hangingPunct="1">
        <a:defRPr sz="9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16" userDrawn="1">
          <p15:clr>
            <a:srgbClr val="F26B43"/>
          </p15:clr>
        </p15:guide>
        <p15:guide id="2" pos="26832" userDrawn="1">
          <p15:clr>
            <a:srgbClr val="F26B43"/>
          </p15:clr>
        </p15:guide>
        <p15:guide id="3" pos="9168" userDrawn="1">
          <p15:clr>
            <a:srgbClr val="F26B43"/>
          </p15:clr>
        </p15:guide>
        <p15:guide id="4" pos="9648" userDrawn="1">
          <p15:clr>
            <a:srgbClr val="F26B43"/>
          </p15:clr>
        </p15:guide>
        <p15:guide id="5" pos="18000" userDrawn="1">
          <p15:clr>
            <a:srgbClr val="F26B43"/>
          </p15:clr>
        </p15:guide>
        <p15:guide id="6" pos="18480" userDrawn="1">
          <p15:clr>
            <a:srgbClr val="F26B43"/>
          </p15:clr>
        </p15:guide>
        <p15:guide id="7" orient="horz" pos="20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1315176" y="5462070"/>
            <a:ext cx="13258800" cy="1075760"/>
          </a:xfrm>
        </p:spPr>
        <p:txBody>
          <a:bodyPr/>
          <a:lstStyle/>
          <a:p>
            <a:pPr algn="ctr"/>
            <a:r>
              <a:rPr lang="en-US" dirty="0">
                <a:latin typeface="Arial" panose="020B0604020202020204" pitchFamily="34" charset="0"/>
                <a:cs typeface="Arial" panose="020B0604020202020204" pitchFamily="34" charset="0"/>
              </a:rPr>
              <a:t>Background</a:t>
            </a:r>
          </a:p>
        </p:txBody>
      </p:sp>
      <p:sp>
        <p:nvSpPr>
          <p:cNvPr id="2" name="Text Placeholder 1"/>
          <p:cNvSpPr>
            <a:spLocks noGrp="1"/>
          </p:cNvSpPr>
          <p:nvPr>
            <p:ph type="body" sz="quarter" idx="10"/>
          </p:nvPr>
        </p:nvSpPr>
        <p:spPr>
          <a:xfrm>
            <a:off x="1325064" y="6592060"/>
            <a:ext cx="13239024" cy="7263457"/>
          </a:xfrm>
        </p:spPr>
        <p:txBody>
          <a:bodyPr wrap="square" lIns="244166" tIns="244166" rIns="244166" bIns="244166" anchor="t">
            <a:noAutofit/>
          </a:bodyPr>
          <a:lstStyle/>
          <a:p>
            <a:r>
              <a:rPr lang="en-US" sz="2800" dirty="0">
                <a:latin typeface="Arial" panose="020B0604020202020204" pitchFamily="34" charset="0"/>
                <a:cs typeface="Arial" panose="020B0604020202020204" pitchFamily="34" charset="0"/>
              </a:rPr>
              <a:t>Early mobilization is a proven, high-impact intervention that improves patient outcomes across critical care settings. Studies show that b</a:t>
            </a:r>
            <a:r>
              <a:rPr lang="en-US" sz="2800" dirty="0">
                <a:solidFill>
                  <a:srgbClr val="000000"/>
                </a:solidFill>
                <a:latin typeface="Arial" panose="020B0604020202020204" pitchFamily="34" charset="0"/>
                <a:cs typeface="Arial" panose="020B0604020202020204" pitchFamily="34" charset="0"/>
              </a:rPr>
              <a:t>enefits of early mobilization include reduced length of stay, decreased complications, and improved physical function.</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Despite these benefits, immobility remains a persistent challenge in the acute care environment, especially in the ICU. Research demonstrates that patients can lose 2–3% of muscle mass within the first 7–10 days of immobility, as well as up to a 12.5% reduction in quadriceps muscle fibers occurring with just one week of bedrest.</a:t>
            </a:r>
          </a:p>
          <a:p>
            <a:r>
              <a:rPr lang="en-US" sz="2800" dirty="0">
                <a:solidFill>
                  <a:schemeClr val="dk1"/>
                </a:solidFill>
                <a:latin typeface="Arial" panose="020B0604020202020204" pitchFamily="34" charset="0"/>
                <a:cs typeface="Arial" panose="020B0604020202020204" pitchFamily="34" charset="0"/>
              </a:rPr>
              <a:t>Common barriers to early mobilization include:</a:t>
            </a:r>
          </a:p>
          <a:p>
            <a:pPr marL="457200" indent="-457200">
              <a:buChar char="•"/>
            </a:pPr>
            <a:r>
              <a:rPr lang="en-US" sz="2800" dirty="0">
                <a:solidFill>
                  <a:schemeClr val="dk1"/>
                </a:solidFill>
                <a:latin typeface="Arial" panose="020B0604020202020204" pitchFamily="34" charset="0"/>
                <a:cs typeface="Arial" panose="020B0604020202020204" pitchFamily="34" charset="0"/>
              </a:rPr>
              <a:t>Patient - hemodynamic instability, presence of lines/tubes, sedation</a:t>
            </a:r>
          </a:p>
          <a:p>
            <a:pPr marL="457200" indent="-457200">
              <a:buChar char="•"/>
            </a:pPr>
            <a:r>
              <a:rPr lang="en-US" sz="2800" dirty="0">
                <a:solidFill>
                  <a:schemeClr val="dk1"/>
                </a:solidFill>
                <a:latin typeface="Arial" panose="020B0604020202020204" pitchFamily="34" charset="0"/>
                <a:cs typeface="Arial" panose="020B0604020202020204" pitchFamily="34" charset="0"/>
              </a:rPr>
              <a:t>Cultural – limited awareness of the benefits, lack of staff engagement</a:t>
            </a:r>
          </a:p>
          <a:p>
            <a:pPr marL="457200" indent="-457200">
              <a:buChar char="•"/>
            </a:pPr>
            <a:r>
              <a:rPr lang="en-US" sz="2800" dirty="0">
                <a:solidFill>
                  <a:schemeClr val="dk1"/>
                </a:solidFill>
                <a:latin typeface="Arial" panose="020B0604020202020204" pitchFamily="34" charset="0"/>
                <a:cs typeface="Arial" panose="020B0604020202020204" pitchFamily="34" charset="0"/>
              </a:rPr>
              <a:t>Process - inadequate planning or screening for mobility readiness</a:t>
            </a:r>
          </a:p>
          <a:p>
            <a:pPr marL="457200" indent="-457200">
              <a:buChar char="•"/>
            </a:pPr>
            <a:r>
              <a:rPr lang="en-US" sz="2800" dirty="0">
                <a:solidFill>
                  <a:schemeClr val="dk1"/>
                </a:solidFill>
                <a:latin typeface="Arial" panose="020B0604020202020204" pitchFamily="34" charset="0"/>
                <a:cs typeface="Arial" panose="020B0604020202020204" pitchFamily="34" charset="0"/>
              </a:rPr>
              <a:t>Structural – insufficient staffing, training, or access to equipment</a:t>
            </a:r>
          </a:p>
          <a:p>
            <a:r>
              <a:rPr lang="en-US" sz="2800" dirty="0">
                <a:solidFill>
                  <a:schemeClr val="dk1"/>
                </a:solidFill>
                <a:latin typeface="Arial" panose="020B0604020202020204" pitchFamily="34" charset="0"/>
                <a:cs typeface="Arial" panose="020B0604020202020204" pitchFamily="34" charset="0"/>
              </a:rPr>
              <a:t>Early mobilization is safe and carries less than a 3% chance of an adverse event occurring. Additionally, it has not been found to increase adverse events or mortality overall.</a:t>
            </a:r>
          </a:p>
        </p:txBody>
      </p:sp>
      <p:sp>
        <p:nvSpPr>
          <p:cNvPr id="16" name="Text Placeholder 15"/>
          <p:cNvSpPr>
            <a:spLocks noGrp="1"/>
          </p:cNvSpPr>
          <p:nvPr>
            <p:ph type="body" sz="quarter" idx="12"/>
          </p:nvPr>
        </p:nvSpPr>
        <p:spPr>
          <a:xfrm>
            <a:off x="1315176" y="15505580"/>
            <a:ext cx="13258800" cy="1075760"/>
          </a:xfrm>
        </p:spPr>
        <p:txBody>
          <a:bodyPr/>
          <a:lstStyle/>
          <a:p>
            <a:pPr algn="ctr"/>
            <a:r>
              <a:rPr lang="en-US" dirty="0">
                <a:latin typeface="Arial" panose="020B0604020202020204" pitchFamily="34" charset="0"/>
                <a:cs typeface="Arial" panose="020B0604020202020204" pitchFamily="34" charset="0"/>
              </a:rPr>
              <a:t>Purpose</a:t>
            </a:r>
          </a:p>
        </p:txBody>
      </p:sp>
      <p:sp>
        <p:nvSpPr>
          <p:cNvPr id="17" name="Text Placeholder 16"/>
          <p:cNvSpPr>
            <a:spLocks noGrp="1"/>
          </p:cNvSpPr>
          <p:nvPr>
            <p:ph type="body" sz="quarter" idx="13"/>
          </p:nvPr>
        </p:nvSpPr>
        <p:spPr>
          <a:xfrm>
            <a:off x="1302579" y="16585860"/>
            <a:ext cx="13283994" cy="2131635"/>
          </a:xfrm>
        </p:spPr>
        <p:txBody>
          <a:bodyPr wrap="square" lIns="244166" tIns="244166" rIns="244166" bIns="244166" anchor="t">
            <a:noAutofit/>
          </a:bodyPr>
          <a:lstStyle/>
          <a:p>
            <a:r>
              <a:rPr lang="en-US" sz="2800" dirty="0">
                <a:solidFill>
                  <a:schemeClr val="dk1"/>
                </a:solidFill>
                <a:latin typeface="Arial" panose="020B0604020202020204" pitchFamily="34" charset="0"/>
                <a:cs typeface="Arial" panose="020B0604020202020204" pitchFamily="34" charset="0"/>
              </a:rPr>
              <a:t>This quality improvement project </a:t>
            </a:r>
            <a:r>
              <a:rPr lang="en-US" sz="2800" b="1" i="1" dirty="0">
                <a:solidFill>
                  <a:schemeClr val="dk1"/>
                </a:solidFill>
                <a:latin typeface="Arial" panose="020B0604020202020204" pitchFamily="34" charset="0"/>
                <a:cs typeface="Arial" panose="020B0604020202020204" pitchFamily="34" charset="0"/>
              </a:rPr>
              <a:t>aimed to reduce process and structural barriers</a:t>
            </a:r>
            <a:r>
              <a:rPr lang="en-US" sz="2800" dirty="0">
                <a:solidFill>
                  <a:schemeClr val="dk1"/>
                </a:solidFill>
                <a:latin typeface="Arial" panose="020B0604020202020204" pitchFamily="34" charset="0"/>
                <a:cs typeface="Arial" panose="020B0604020202020204" pitchFamily="34" charset="0"/>
              </a:rPr>
              <a:t> by introducing a foldable, mobile parallel bar system at the bedside for early standing and gait training.</a:t>
            </a:r>
            <a:endParaRPr lang="en-US" sz="2800"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6"/>
          </p:nvPr>
        </p:nvSpPr>
        <p:spPr>
          <a:xfrm>
            <a:off x="29368080" y="5462070"/>
            <a:ext cx="13258800" cy="1075760"/>
          </a:xfrm>
        </p:spPr>
        <p:txBody>
          <a:bodyPr/>
          <a:lstStyle/>
          <a:p>
            <a:pPr algn="ctr"/>
            <a:r>
              <a:rPr lang="en-US" dirty="0">
                <a:latin typeface="Arial" panose="020B0604020202020204" pitchFamily="34" charset="0"/>
                <a:cs typeface="Arial" panose="020B0604020202020204" pitchFamily="34" charset="0"/>
              </a:rPr>
              <a:t>Case Example</a:t>
            </a:r>
          </a:p>
        </p:txBody>
      </p:sp>
      <p:sp>
        <p:nvSpPr>
          <p:cNvPr id="21" name="Text Placeholder 20"/>
          <p:cNvSpPr>
            <a:spLocks noGrp="1"/>
          </p:cNvSpPr>
          <p:nvPr>
            <p:ph type="body" sz="quarter" idx="17"/>
          </p:nvPr>
        </p:nvSpPr>
        <p:spPr>
          <a:xfrm>
            <a:off x="15288288" y="23805499"/>
            <a:ext cx="13283994" cy="8133180"/>
          </a:xfrm>
        </p:spPr>
        <p:txBody>
          <a:bodyPr wrap="square" lIns="244166" tIns="244166" rIns="244166" bIns="244166" anchor="t">
            <a:noAutofit/>
          </a:bodyPr>
          <a:lstStyle/>
          <a:p>
            <a:r>
              <a:rPr lang="en-US" sz="2800" dirty="0">
                <a:latin typeface="Arial" panose="020B0604020202020204" pitchFamily="34" charset="0"/>
                <a:cs typeface="Arial" panose="020B0604020202020204" pitchFamily="34" charset="0"/>
              </a:rPr>
              <a:t>This quality improvement project demonstrates clinician satisfaction and confidence in utilizing the portable parallel bar system to facilitate early mobilization. </a:t>
            </a:r>
            <a:r>
              <a:rPr lang="en-US" sz="2800" dirty="0">
                <a:latin typeface="Arial" panose="020B0604020202020204" pitchFamily="34" charset="0"/>
                <a:ea typeface="Segoe UI"/>
                <a:cs typeface="Arial" panose="020B0604020202020204" pitchFamily="34" charset="0"/>
              </a:rPr>
              <a:t>This intervention has the potential to reduce clinician strain and improve both patient outcomes and workforce safety by supporting weight-bearing activities earlier in the recovery process. </a:t>
            </a:r>
            <a:r>
              <a:rPr lang="en-US" sz="2800" dirty="0">
                <a:latin typeface="Arial" panose="020B0604020202020204" pitchFamily="34" charset="0"/>
                <a:cs typeface="Arial" panose="020B0604020202020204" pitchFamily="34" charset="0"/>
              </a:rPr>
              <a:t>Additionally, the survey results indicate that clinicians perceived a correlation between utilization of the portable parallel bars and improved patient recovery outcomes.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Takeaway: The portable parallel bar system facilitated clinician safety and confidence with patient mobility, enabling earlier mobilization in the ICU setting in attempt to decrease patient deconditioning while hospitalized.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Limitations: since this is a quality improvement study, the only data obtained is clinician satisfaction with the device as well as clinician perception of impact on patient outcomes. It would have been beneficial to obtain data on utilization of the portable parallel bar system on patient outcomes, including length of stay, time from admission to initial mobilization out of bed, and time from initial standing with portable parallel bars to walking with assistive device.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Future implications: case studies to determine impact on patient recovery and length of stay</a:t>
            </a:r>
          </a:p>
        </p:txBody>
      </p:sp>
      <p:sp>
        <p:nvSpPr>
          <p:cNvPr id="25" name="Text Placeholder 24"/>
          <p:cNvSpPr>
            <a:spLocks noGrp="1"/>
          </p:cNvSpPr>
          <p:nvPr>
            <p:ph type="body" sz="quarter" idx="20"/>
          </p:nvPr>
        </p:nvSpPr>
        <p:spPr>
          <a:xfrm>
            <a:off x="29368080" y="24193244"/>
            <a:ext cx="13258800" cy="1078992"/>
          </a:xfrm>
        </p:spPr>
        <p:txBody>
          <a:bodyPr/>
          <a:lstStyle/>
          <a:p>
            <a:pPr algn="ctr"/>
            <a:r>
              <a:rPr lang="en-US" dirty="0">
                <a:latin typeface="Arial" panose="020B0604020202020204" pitchFamily="34" charset="0"/>
                <a:cs typeface="Arial" panose="020B0604020202020204" pitchFamily="34" charset="0"/>
              </a:rPr>
              <a:t>References</a:t>
            </a:r>
          </a:p>
        </p:txBody>
      </p:sp>
      <p:sp>
        <p:nvSpPr>
          <p:cNvPr id="26" name="Text Placeholder 25"/>
          <p:cNvSpPr>
            <a:spLocks noGrp="1"/>
          </p:cNvSpPr>
          <p:nvPr>
            <p:ph type="body" sz="quarter" idx="21"/>
          </p:nvPr>
        </p:nvSpPr>
        <p:spPr>
          <a:xfrm>
            <a:off x="29377968" y="25278674"/>
            <a:ext cx="13239024" cy="4614994"/>
          </a:xfrm>
        </p:spPr>
        <p:txBody>
          <a:bodyPr wrap="square" lIns="244166" tIns="244166" rIns="244166" bIns="244166" anchor="t">
            <a:noAutofit/>
          </a:bodyPr>
          <a:lstStyle/>
          <a:p>
            <a:pPr marL="457200" indent="-457200">
              <a:lnSpc>
                <a:spcPct val="115833"/>
              </a:lnSpc>
              <a:spcBef>
                <a:spcPts val="0"/>
              </a:spcBef>
              <a:spcAft>
                <a:spcPts val="0"/>
              </a:spcAft>
              <a:buFont typeface="+mj-lt"/>
              <a:buAutoNum type="arabicPeriod"/>
            </a:pPr>
            <a:r>
              <a:rPr lang="en-US" sz="2200" dirty="0">
                <a:latin typeface="Arial"/>
                <a:cs typeface="Arial"/>
              </a:rPr>
              <a:t>Klein K, Mulkey M, Bena JF, Albert NM. Clinical and psychological effects of early mobilization in patients treated in a neurologic ICU: a comparative study. </a:t>
            </a:r>
            <a:r>
              <a:rPr lang="en-US" sz="2200" i="1" dirty="0">
                <a:latin typeface="Arial"/>
                <a:cs typeface="Arial"/>
              </a:rPr>
              <a:t>Crit Care Med</a:t>
            </a:r>
            <a:r>
              <a:rPr lang="en-US" sz="2200" dirty="0">
                <a:latin typeface="Arial"/>
                <a:cs typeface="Arial"/>
              </a:rPr>
              <a:t>. 2015;43(4):865-873. doi:10.1097/CCM.0000000000000787</a:t>
            </a:r>
          </a:p>
          <a:p>
            <a:pPr marL="457200" indent="-457200">
              <a:lnSpc>
                <a:spcPct val="115833"/>
              </a:lnSpc>
              <a:spcBef>
                <a:spcPts val="0"/>
              </a:spcBef>
              <a:spcAft>
                <a:spcPts val="0"/>
              </a:spcAft>
              <a:buFont typeface="+mj-lt"/>
              <a:buAutoNum type="arabicPeriod"/>
            </a:pPr>
            <a:r>
              <a:rPr lang="en-US" sz="2200" dirty="0">
                <a:solidFill>
                  <a:srgbClr val="181E43"/>
                </a:solidFill>
                <a:latin typeface="Arial"/>
                <a:cs typeface="Arial"/>
              </a:rPr>
              <a:t>Paton M, Chan S, Serpa Neto A, Tipping CJ, Stratton A, Lane R, Romero L, Broadley T, Hodgson CL. Association of active mobilisation variables with adverse events and mortality in patients requiring mechanical ventilation in the intensive care unit: a systematic review and meta-analysis. Lancet Respir Med. 2024 May;12(5):386-398. doi: 10.1016/S2213-2600(24)00011-0. Epub 2024 Mar 18. PMID: 38513675.</a:t>
            </a:r>
            <a:endParaRPr lang="en-US" sz="2200" dirty="0">
              <a:latin typeface="Arial"/>
              <a:cs typeface="Arial"/>
            </a:endParaRPr>
          </a:p>
          <a:p>
            <a:pPr marL="457200" indent="-457200">
              <a:lnSpc>
                <a:spcPct val="115833"/>
              </a:lnSpc>
              <a:spcBef>
                <a:spcPts val="0"/>
              </a:spcBef>
              <a:spcAft>
                <a:spcPts val="0"/>
              </a:spcAft>
              <a:buFont typeface="+mj-lt"/>
              <a:buAutoNum type="arabicPeriod"/>
            </a:pPr>
            <a:r>
              <a:rPr lang="en-US" sz="2200" dirty="0">
                <a:solidFill>
                  <a:srgbClr val="181E43"/>
                </a:solidFill>
                <a:latin typeface="Arial"/>
                <a:cs typeface="Arial"/>
              </a:rPr>
              <a:t>Kwakman RCH, Voorn EL, Sommers J, Gerrits K, Nollet F, Engelbert RHH, van der Schaaf M. Metabolic load during morning care and active bed exercises in critically ill patients: An explorative study. Aust Crit Care. 2024 May;37(3):441-447. doi: 10.1016/j.aucc.2023.04.006. Epub 2023 Jun 5. PMID: 37286446.</a:t>
            </a:r>
            <a:endParaRPr lang="en-US" sz="2200" dirty="0">
              <a:latin typeface="Arial"/>
              <a:cs typeface="Arial"/>
            </a:endParaRPr>
          </a:p>
          <a:p>
            <a:pPr marL="457200" indent="-457200">
              <a:spcBef>
                <a:spcPts val="0"/>
              </a:spcBef>
              <a:spcAft>
                <a:spcPts val="0"/>
              </a:spcAft>
              <a:buFont typeface="+mj-lt"/>
              <a:buAutoNum type="arabicPeriod"/>
            </a:pPr>
            <a:r>
              <a:rPr lang="en-US" sz="2200" dirty="0">
                <a:latin typeface="Arial"/>
                <a:cs typeface="Arial"/>
              </a:rPr>
              <a:t>Medrinal C, Combret Y, Prieur G, et al. Comparison of exercise intensity during four early rehabilitation techniques in sedated and ventilated patients in ICU: a randomised cross-over trial. </a:t>
            </a:r>
            <a:r>
              <a:rPr lang="en-US" sz="2200" i="1" dirty="0">
                <a:latin typeface="Arial"/>
                <a:cs typeface="Arial"/>
              </a:rPr>
              <a:t>Crit Care</a:t>
            </a:r>
            <a:r>
              <a:rPr lang="en-US" sz="2200" dirty="0">
                <a:latin typeface="Arial"/>
                <a:cs typeface="Arial"/>
              </a:rPr>
              <a:t>. 2018;22(1):110. doi:10.1186/s13054-018-2030-0</a:t>
            </a:r>
          </a:p>
          <a:p>
            <a:pPr marL="457200" indent="-457200">
              <a:spcBef>
                <a:spcPts val="0"/>
              </a:spcBef>
              <a:spcAft>
                <a:spcPts val="0"/>
              </a:spcAft>
              <a:buFont typeface="+mj-lt"/>
              <a:buAutoNum type="arabicPeriod"/>
            </a:pPr>
            <a:r>
              <a:rPr lang="en-US" sz="2200" dirty="0">
                <a:latin typeface="Arial"/>
                <a:cs typeface="Arial"/>
              </a:rPr>
              <a:t>Dubb R, Nydahl P, Hermes C, et al. Barriers and strategies for early mobilization of patients in intensive care units. </a:t>
            </a:r>
            <a:r>
              <a:rPr lang="en-US" sz="2200" i="1" dirty="0">
                <a:latin typeface="Arial"/>
                <a:cs typeface="Arial"/>
              </a:rPr>
              <a:t>Ann Am Thorac Soc</a:t>
            </a:r>
            <a:r>
              <a:rPr lang="en-US" sz="2200" dirty="0">
                <a:latin typeface="Arial"/>
                <a:cs typeface="Arial"/>
              </a:rPr>
              <a:t>. 2016;13(5):724-730. doi:10.1513/AnnalsATS.201509-586CME</a:t>
            </a:r>
          </a:p>
          <a:p>
            <a:pPr>
              <a:spcBef>
                <a:spcPts val="0"/>
              </a:spcBef>
              <a:spcAft>
                <a:spcPts val="0"/>
              </a:spcAft>
            </a:pPr>
            <a:endParaRPr lang="en-US" sz="2200" dirty="0">
              <a:latin typeface="Arial" panose="020B0604020202020204" pitchFamily="34" charset="0"/>
              <a:cs typeface="Arial" panose="020B0604020202020204" pitchFamily="34" charset="0"/>
            </a:endParaRPr>
          </a:p>
        </p:txBody>
      </p:sp>
      <p:sp>
        <p:nvSpPr>
          <p:cNvPr id="14" name="Title 13"/>
          <p:cNvSpPr>
            <a:spLocks noGrp="1"/>
          </p:cNvSpPr>
          <p:nvPr>
            <p:ph type="title" idx="4294967295"/>
          </p:nvPr>
        </p:nvSpPr>
        <p:spPr>
          <a:xfrm>
            <a:off x="10917995" y="583567"/>
            <a:ext cx="27225726" cy="3394751"/>
          </a:xfrm>
          <a:prstGeom prst="rect">
            <a:avLst/>
          </a:prstGeom>
        </p:spPr>
        <p:txBody>
          <a:bodyPr lIns="91440" tIns="45720" rIns="91440" bIns="45720" anchor="t"/>
          <a:lstStyle/>
          <a:p>
            <a:pPr>
              <a:lnSpc>
                <a:spcPct val="115833"/>
              </a:lnSpc>
              <a:spcBef>
                <a:spcPts val="0"/>
              </a:spcBef>
            </a:pPr>
            <a:r>
              <a:rPr lang="en-US" sz="7800" b="1" dirty="0">
                <a:solidFill>
                  <a:schemeClr val="lt1"/>
                </a:solidFill>
                <a:latin typeface="Arial" panose="020B0604020202020204" pitchFamily="34" charset="0"/>
                <a:cs typeface="Arial" panose="020B0604020202020204" pitchFamily="34" charset="0"/>
              </a:rPr>
              <a:t>Get Patients Back on Their Feet: Overcoming Typical </a:t>
            </a:r>
            <a:endParaRPr lang="en-US" sz="7800" dirty="0">
              <a:solidFill>
                <a:srgbClr val="000000"/>
              </a:solidFill>
              <a:latin typeface="Arial" panose="020B0604020202020204" pitchFamily="34" charset="0"/>
              <a:cs typeface="Arial" panose="020B0604020202020204" pitchFamily="34" charset="0"/>
            </a:endParaRPr>
          </a:p>
          <a:p>
            <a:pPr>
              <a:lnSpc>
                <a:spcPct val="115833"/>
              </a:lnSpc>
              <a:spcBef>
                <a:spcPts val="800"/>
              </a:spcBef>
            </a:pPr>
            <a:r>
              <a:rPr lang="en-US" sz="7800" b="1" dirty="0">
                <a:solidFill>
                  <a:schemeClr val="lt1"/>
                </a:solidFill>
                <a:latin typeface="Arial" panose="020B0604020202020204" pitchFamily="34" charset="0"/>
                <a:cs typeface="Arial" panose="020B0604020202020204" pitchFamily="34" charset="0"/>
              </a:rPr>
              <a:t>Barriers to Early Mobilization</a:t>
            </a:r>
            <a:r>
              <a:rPr lang="en-US" sz="7800" dirty="0">
                <a:solidFill>
                  <a:schemeClr val="bg1"/>
                </a:solidFill>
                <a:latin typeface="Arial" panose="020B0604020202020204" pitchFamily="34" charset="0"/>
                <a:cs typeface="Arial" panose="020B0604020202020204" pitchFamily="34" charset="0"/>
              </a:rPr>
              <a:t> </a:t>
            </a:r>
            <a:br>
              <a:rPr lang="en-US" sz="6000" dirty="0">
                <a:solidFill>
                  <a:schemeClr val="bg1"/>
                </a:solidFill>
                <a:latin typeface="Arial" panose="020B0604020202020204" pitchFamily="34" charset="0"/>
                <a:cs typeface="Arial" panose="020B0604020202020204" pitchFamily="34" charset="0"/>
              </a:rPr>
            </a:br>
            <a:r>
              <a:rPr lang="en-US" sz="4000" dirty="0">
                <a:solidFill>
                  <a:schemeClr val="accent1"/>
                </a:solidFill>
                <a:latin typeface="Arial" panose="020B0604020202020204" pitchFamily="34" charset="0"/>
                <a:cs typeface="Arial" panose="020B0604020202020204" pitchFamily="34" charset="0"/>
              </a:rPr>
              <a:t>Maegen Johnson, PT, DPT; Mary Lynn Hafner, PT, DPT, CEEAA, CHC, CAPS; Gina Adams, MBA; William Levy</a:t>
            </a:r>
            <a:endParaRPr lang="en-US" sz="4800" dirty="0">
              <a:solidFill>
                <a:schemeClr val="accent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a:xfrm>
            <a:off x="15300885" y="5462070"/>
            <a:ext cx="13258800" cy="1075760"/>
          </a:xfrm>
        </p:spPr>
        <p:txBody>
          <a:bodyPr/>
          <a:lstStyle/>
          <a:p>
            <a:pPr algn="ctr"/>
            <a:r>
              <a:rPr lang="en-US" dirty="0">
                <a:latin typeface="Arial" panose="020B0604020202020204" pitchFamily="34" charset="0"/>
                <a:cs typeface="Arial" panose="020B0604020202020204" pitchFamily="34" charset="0"/>
              </a:rPr>
              <a:t>Survey Insights</a:t>
            </a:r>
          </a:p>
        </p:txBody>
      </p:sp>
      <p:sp>
        <p:nvSpPr>
          <p:cNvPr id="23" name="Text Placeholder 17"/>
          <p:cNvSpPr>
            <a:spLocks noGrp="1"/>
          </p:cNvSpPr>
          <p:nvPr>
            <p:ph type="body" sz="quarter" idx="14"/>
          </p:nvPr>
        </p:nvSpPr>
        <p:spPr>
          <a:xfrm>
            <a:off x="15300885" y="22686690"/>
            <a:ext cx="13258800" cy="1075760"/>
          </a:xfrm>
        </p:spPr>
        <p:txBody>
          <a:bodyPr/>
          <a:lstStyle/>
          <a:p>
            <a:pPr algn="ctr"/>
            <a:r>
              <a:rPr lang="en-US" dirty="0">
                <a:latin typeface="Arial" panose="020B0604020202020204" pitchFamily="34" charset="0"/>
                <a:cs typeface="Arial" panose="020B0604020202020204" pitchFamily="34" charset="0"/>
              </a:rPr>
              <a:t>Discussion</a:t>
            </a:r>
          </a:p>
        </p:txBody>
      </p:sp>
      <p:sp>
        <p:nvSpPr>
          <p:cNvPr id="27" name="Text Placeholder 18"/>
          <p:cNvSpPr>
            <a:spLocks noGrp="1"/>
          </p:cNvSpPr>
          <p:nvPr>
            <p:ph type="body" sz="quarter" idx="15"/>
          </p:nvPr>
        </p:nvSpPr>
        <p:spPr>
          <a:xfrm>
            <a:off x="15310773" y="6570487"/>
            <a:ext cx="13239024" cy="6037765"/>
          </a:xfrm>
        </p:spPr>
        <p:txBody>
          <a:bodyPr/>
          <a:lstStyle/>
          <a:p>
            <a:pPr fontAlgn="base"/>
            <a:r>
              <a:rPr lang="en-US" sz="2800" dirty="0">
                <a:latin typeface="Arial" panose="020B0604020202020204" pitchFamily="34" charset="0"/>
                <a:cs typeface="Arial" panose="020B0604020202020204" pitchFamily="34" charset="0"/>
              </a:rPr>
              <a:t>A survey of clinicians using the portable parallel bar system revealed a high level of satisfaction (average 5.5/6 on a Likert scale), with key findings including:​</a:t>
            </a:r>
          </a:p>
          <a:p>
            <a:pPr fontAlgn="base"/>
            <a:r>
              <a:rPr lang="en-US" sz="2800" b="1" dirty="0">
                <a:latin typeface="Arial" panose="020B0604020202020204" pitchFamily="34" charset="0"/>
                <a:cs typeface="Arial" panose="020B0604020202020204" pitchFamily="34" charset="0"/>
              </a:rPr>
              <a:t>Safety and Confidence:</a:t>
            </a:r>
            <a:r>
              <a:rPr lang="en-US" sz="2800" dirty="0">
                <a:latin typeface="Arial" panose="020B0604020202020204" pitchFamily="34" charset="0"/>
                <a:cs typeface="Arial" panose="020B0604020202020204" pitchFamily="34" charset="0"/>
              </a:rPr>
              <a:t> Clinicians reported feeling safe using the device (Item 1) and observed increased patient confidence(Item 2).​</a:t>
            </a:r>
          </a:p>
          <a:p>
            <a:pPr fontAlgn="base"/>
            <a:r>
              <a:rPr lang="en-US" sz="2800" b="1" dirty="0">
                <a:latin typeface="Arial" panose="020B0604020202020204" pitchFamily="34" charset="0"/>
                <a:cs typeface="Arial" panose="020B0604020202020204" pitchFamily="34" charset="0"/>
              </a:rPr>
              <a:t>Improved Accessibility:</a:t>
            </a:r>
            <a:r>
              <a:rPr lang="en-US" sz="2800" dirty="0">
                <a:latin typeface="Arial" panose="020B0604020202020204" pitchFamily="34" charset="0"/>
                <a:cs typeface="Arial" panose="020B0604020202020204" pitchFamily="34" charset="0"/>
              </a:rPr>
              <a:t> The mobility of the tool enhanced patient access to treatment (Item 3) and supported patient movement, standing, and exercising (Item 4).​</a:t>
            </a:r>
          </a:p>
          <a:p>
            <a:pPr fontAlgn="base"/>
            <a:r>
              <a:rPr lang="en-US" sz="2800" b="1" dirty="0">
                <a:latin typeface="Arial" panose="020B0604020202020204" pitchFamily="34" charset="0"/>
                <a:cs typeface="Arial" panose="020B0604020202020204" pitchFamily="34" charset="0"/>
              </a:rPr>
              <a:t>Ease of Use:</a:t>
            </a:r>
            <a:r>
              <a:rPr lang="en-US" sz="2800" dirty="0">
                <a:latin typeface="Arial" panose="020B0604020202020204" pitchFamily="34" charset="0"/>
                <a:cs typeface="Arial" panose="020B0604020202020204" pitchFamily="34" charset="0"/>
              </a:rPr>
              <a:t> Clinicians found the portable parallel bars easy to use (Item 5).​</a:t>
            </a:r>
          </a:p>
          <a:p>
            <a:pPr fontAlgn="base"/>
            <a:r>
              <a:rPr lang="en-US" sz="2800" b="1" dirty="0">
                <a:latin typeface="Arial" panose="020B0604020202020204" pitchFamily="34" charset="0"/>
                <a:cs typeface="Arial" panose="020B0604020202020204" pitchFamily="34" charset="0"/>
              </a:rPr>
              <a:t>Impact on Recovery:</a:t>
            </a:r>
            <a:r>
              <a:rPr lang="en-US" sz="2800" dirty="0">
                <a:latin typeface="Arial" panose="020B0604020202020204" pitchFamily="34" charset="0"/>
                <a:cs typeface="Arial" panose="020B0604020202020204" pitchFamily="34" charset="0"/>
              </a:rPr>
              <a:t> There was consensus that the tool improves recovery outcomes for complex patients (Item 6).​</a:t>
            </a:r>
          </a:p>
          <a:p>
            <a:pPr fontAlgn="base"/>
            <a:r>
              <a:rPr lang="en-US" sz="2800" b="1" dirty="0">
                <a:latin typeface="Arial" panose="020B0604020202020204" pitchFamily="34" charset="0"/>
                <a:cs typeface="Arial" panose="020B0604020202020204" pitchFamily="34" charset="0"/>
              </a:rPr>
              <a:t>Overall Experience:</a:t>
            </a:r>
            <a:r>
              <a:rPr lang="en-US" sz="2800" dirty="0">
                <a:latin typeface="Arial" panose="020B0604020202020204" pitchFamily="34" charset="0"/>
                <a:cs typeface="Arial" panose="020B0604020202020204" pitchFamily="34" charset="0"/>
              </a:rPr>
              <a:t> Clinicians reported a positive experience(Item 7) and expressed a willingness to recommend the tool.</a:t>
            </a:r>
          </a:p>
          <a:p>
            <a:endParaRPr lang="en-US" sz="2800" dirty="0">
              <a:latin typeface="Arial" panose="020B0604020202020204" pitchFamily="34" charset="0"/>
              <a:cs typeface="Arial" panose="020B0604020202020204" pitchFamily="34" charset="0"/>
            </a:endParaRPr>
          </a:p>
        </p:txBody>
      </p:sp>
      <p:sp>
        <p:nvSpPr>
          <p:cNvPr id="5" name="AutoShape 2" descr="Output imag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Output imag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8" name="Google Shape;44;p1" descr="Output image"/>
          <p:cNvPicPr preferRelativeResize="0"/>
          <p:nvPr/>
        </p:nvPicPr>
        <p:blipFill rotWithShape="1">
          <a:blip r:embed="rId3">
            <a:alphaModFix/>
          </a:blip>
          <a:srcRect r="41558"/>
          <a:stretch/>
        </p:blipFill>
        <p:spPr>
          <a:xfrm>
            <a:off x="16293286" y="13674441"/>
            <a:ext cx="11273998" cy="7884174"/>
          </a:xfrm>
          <a:prstGeom prst="rect">
            <a:avLst/>
          </a:prstGeom>
          <a:noFill/>
          <a:ln>
            <a:noFill/>
          </a:ln>
        </p:spPr>
      </p:pic>
      <p:sp>
        <p:nvSpPr>
          <p:cNvPr id="7" name="Text Placeholder 1">
            <a:extLst>
              <a:ext uri="{FF2B5EF4-FFF2-40B4-BE49-F238E27FC236}">
                <a16:creationId xmlns:a16="http://schemas.microsoft.com/office/drawing/2014/main" id="{7E28DE31-0A9D-2810-DA6C-1919B1B09F72}"/>
              </a:ext>
            </a:extLst>
          </p:cNvPr>
          <p:cNvSpPr txBox="1">
            <a:spLocks/>
          </p:cNvSpPr>
          <p:nvPr/>
        </p:nvSpPr>
        <p:spPr>
          <a:xfrm>
            <a:off x="29377968" y="6566089"/>
            <a:ext cx="13239024" cy="8209715"/>
          </a:xfrm>
          <a:prstGeom prst="rect">
            <a:avLst/>
          </a:prstGeom>
        </p:spPr>
        <p:txBody>
          <a:bodyPr wrap="square" lIns="244166" tIns="244166" rIns="244166" bIns="244166" anchor="t">
            <a:noAutofit/>
          </a:bodyPr>
          <a:lstStyle>
            <a:lvl1pPr marL="0" indent="0" algn="l" defTabSz="2506540" rtl="0" eaLnBrk="1" latinLnBrk="0" hangingPunct="1">
              <a:lnSpc>
                <a:spcPct val="100000"/>
              </a:lnSpc>
              <a:spcBef>
                <a:spcPct val="20000"/>
              </a:spcBef>
              <a:spcAft>
                <a:spcPts val="562"/>
              </a:spcAft>
              <a:buFont typeface="Arial"/>
              <a:buNone/>
              <a:defRPr sz="2600" kern="1200">
                <a:solidFill>
                  <a:schemeClr val="tx1"/>
                </a:solidFill>
                <a:latin typeface="Georgia"/>
                <a:ea typeface="+mn-ea"/>
                <a:cs typeface="Georgia"/>
              </a:defRPr>
            </a:lvl1pPr>
            <a:lvl2pPr marL="1587082" indent="-610416"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2pPr>
            <a:lvl3pPr marL="2197498" indent="-610416"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3pPr>
            <a:lvl4pPr marL="2868956" indent="-671458"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4pPr>
            <a:lvl5pPr marL="3357290" indent="-488332"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5pPr>
            <a:lvl6pPr marL="13785988" indent="-1253274" algn="l" defTabSz="2506540" rtl="0" eaLnBrk="1" latinLnBrk="0" hangingPunct="1">
              <a:spcBef>
                <a:spcPct val="20000"/>
              </a:spcBef>
              <a:buFont typeface="Arial"/>
              <a:buChar char="•"/>
              <a:defRPr sz="10800" kern="1200">
                <a:solidFill>
                  <a:schemeClr val="tx1"/>
                </a:solidFill>
                <a:latin typeface="+mn-lt"/>
                <a:ea typeface="+mn-ea"/>
                <a:cs typeface="+mn-cs"/>
              </a:defRPr>
            </a:lvl6pPr>
            <a:lvl7pPr marL="16292534" indent="-1253274" algn="l" defTabSz="2506540" rtl="0" eaLnBrk="1" latinLnBrk="0" hangingPunct="1">
              <a:spcBef>
                <a:spcPct val="20000"/>
              </a:spcBef>
              <a:buFont typeface="Arial"/>
              <a:buChar char="•"/>
              <a:defRPr sz="10800" kern="1200">
                <a:solidFill>
                  <a:schemeClr val="tx1"/>
                </a:solidFill>
                <a:latin typeface="+mn-lt"/>
                <a:ea typeface="+mn-ea"/>
                <a:cs typeface="+mn-cs"/>
              </a:defRPr>
            </a:lvl7pPr>
            <a:lvl8pPr marL="18799076" indent="-1253274" algn="l" defTabSz="2506540" rtl="0" eaLnBrk="1" latinLnBrk="0" hangingPunct="1">
              <a:spcBef>
                <a:spcPct val="20000"/>
              </a:spcBef>
              <a:buFont typeface="Arial"/>
              <a:buChar char="•"/>
              <a:defRPr sz="10800" kern="1200">
                <a:solidFill>
                  <a:schemeClr val="tx1"/>
                </a:solidFill>
                <a:latin typeface="+mn-lt"/>
                <a:ea typeface="+mn-ea"/>
                <a:cs typeface="+mn-cs"/>
              </a:defRPr>
            </a:lvl8pPr>
            <a:lvl9pPr marL="21305622" indent="-1253274" algn="l" defTabSz="2506540" rtl="0" eaLnBrk="1" latinLnBrk="0" hangingPunct="1">
              <a:spcBef>
                <a:spcPct val="20000"/>
              </a:spcBef>
              <a:buFont typeface="Arial"/>
              <a:buChar char="•"/>
              <a:defRPr sz="10800" kern="1200">
                <a:solidFill>
                  <a:schemeClr val="tx1"/>
                </a:solidFill>
                <a:latin typeface="+mn-lt"/>
                <a:ea typeface="+mn-ea"/>
                <a:cs typeface="+mn-cs"/>
              </a:defRPr>
            </a:lvl9pPr>
          </a:lstStyle>
          <a:p>
            <a:r>
              <a:rPr lang="en-US" sz="2800" dirty="0">
                <a:solidFill>
                  <a:schemeClr val="dk1"/>
                </a:solidFill>
                <a:latin typeface="Arial" panose="020B0604020202020204" pitchFamily="34" charset="0"/>
                <a:cs typeface="Arial" panose="020B0604020202020204" pitchFamily="34" charset="0"/>
              </a:rPr>
              <a:t>Below is a case example of utilization of the portable parallel bar system to facilitate early mobilization for a patient on ECMO in the cardiac ICU.</a:t>
            </a:r>
          </a:p>
          <a:p>
            <a:r>
              <a:rPr lang="en-US" sz="2800" dirty="0">
                <a:solidFill>
                  <a:schemeClr val="dk1"/>
                </a:solidFill>
                <a:latin typeface="Arial" panose="020B0604020202020204" pitchFamily="34" charset="0"/>
                <a:cs typeface="Arial" panose="020B0604020202020204" pitchFamily="34" charset="0"/>
              </a:rPr>
              <a:t>56 year old male with history of CHF, Diabetes, and Autoimmune Interstitial Lung Disease, admitted for shortness of breath and subsequent lung transplant work up. </a:t>
            </a:r>
          </a:p>
          <a:p>
            <a:r>
              <a:rPr lang="en-US" sz="2800" dirty="0">
                <a:solidFill>
                  <a:schemeClr val="dk1"/>
                </a:solidFill>
                <a:latin typeface="Arial" panose="020B0604020202020204" pitchFamily="34" charset="0"/>
                <a:cs typeface="Arial" panose="020B0604020202020204" pitchFamily="34" charset="0"/>
              </a:rPr>
              <a:t>Hospital course was complicated by PEA arrest requiring intubation and ECMO cannulation.</a:t>
            </a:r>
          </a:p>
          <a:p>
            <a:r>
              <a:rPr lang="en-US" sz="2800" dirty="0">
                <a:solidFill>
                  <a:schemeClr val="dk1"/>
                </a:solidFill>
                <a:latin typeface="Arial" panose="020B0604020202020204" pitchFamily="34" charset="0"/>
                <a:cs typeface="Arial" panose="020B0604020202020204" pitchFamily="34" charset="0"/>
              </a:rPr>
              <a:t>Therapy evaluation: Lower extremities grossly 2-/5, upper extremities grossly 1 to 2-/5, required total assist for all bed mobility.</a:t>
            </a:r>
          </a:p>
          <a:p>
            <a:pPr marL="457200" indent="-457200">
              <a:buFont typeface="Arial" panose="020B0604020202020204" pitchFamily="34" charset="0"/>
              <a:buChar char="•"/>
            </a:pPr>
            <a:r>
              <a:rPr lang="en-US" sz="2800" dirty="0">
                <a:solidFill>
                  <a:schemeClr val="dk1"/>
                </a:solidFill>
                <a:latin typeface="Arial" panose="020B0604020202020204" pitchFamily="34" charset="0"/>
                <a:cs typeface="Arial" panose="020B0604020202020204" pitchFamily="34" charset="0"/>
              </a:rPr>
              <a:t>Sit to stand initial trial only able to complete ~ 50% of a stand with total assist of 2</a:t>
            </a:r>
          </a:p>
          <a:p>
            <a:pPr marL="457200" indent="-457200">
              <a:buFont typeface="Arial" panose="020B0604020202020204" pitchFamily="34" charset="0"/>
              <a:buChar char="•"/>
            </a:pPr>
            <a:r>
              <a:rPr lang="en-US" sz="2800" dirty="0">
                <a:solidFill>
                  <a:schemeClr val="dk1"/>
                </a:solidFill>
                <a:latin typeface="Arial" panose="020B0604020202020204" pitchFamily="34" charset="0"/>
                <a:cs typeface="Arial" panose="020B0604020202020204" pitchFamily="34" charset="0"/>
              </a:rPr>
              <a:t>Decision made to utilize portable parallel bars for standing/mobility</a:t>
            </a:r>
          </a:p>
          <a:p>
            <a:pPr marL="457200" indent="-457200">
              <a:buFont typeface="Arial" panose="020B0604020202020204" pitchFamily="34" charset="0"/>
              <a:buChar char="•"/>
            </a:pPr>
            <a:r>
              <a:rPr lang="en-US" sz="2800" dirty="0">
                <a:solidFill>
                  <a:schemeClr val="dk1"/>
                </a:solidFill>
                <a:latin typeface="Arial" panose="020B0604020202020204" pitchFamily="34" charset="0"/>
                <a:cs typeface="Arial" panose="020B0604020202020204" pitchFamily="34" charset="0"/>
              </a:rPr>
              <a:t>With parallel bars, patient able to complete standing trial with maximum assist of 2 for 10-15 second intervals</a:t>
            </a:r>
          </a:p>
          <a:p>
            <a:pPr marL="457200" indent="-457200">
              <a:buFont typeface="Arial" panose="020B0604020202020204" pitchFamily="34" charset="0"/>
              <a:buChar char="•"/>
            </a:pPr>
            <a:r>
              <a:rPr lang="en-US" sz="2800" dirty="0">
                <a:solidFill>
                  <a:schemeClr val="dk1"/>
                </a:solidFill>
                <a:latin typeface="Arial" panose="020B0604020202020204" pitchFamily="34" charset="0"/>
                <a:cs typeface="Arial" panose="020B0604020202020204" pitchFamily="34" charset="0"/>
              </a:rPr>
              <a:t>On third session with parallel bars, patient was able to complete short distance ambulation forwards/backwards with moderate assist of 2.</a:t>
            </a:r>
          </a:p>
          <a:p>
            <a:pPr marL="457200" indent="-457200">
              <a:buFont typeface="Arial" panose="020B0604020202020204" pitchFamily="34" charset="0"/>
              <a:buChar char="•"/>
            </a:pPr>
            <a:r>
              <a:rPr lang="en-US" sz="2800" dirty="0">
                <a:solidFill>
                  <a:schemeClr val="dk1"/>
                </a:solidFill>
                <a:latin typeface="Arial" panose="020B0604020202020204" pitchFamily="34" charset="0"/>
                <a:cs typeface="Arial" panose="020B0604020202020204" pitchFamily="34" charset="0"/>
              </a:rPr>
              <a:t>Patient completed a total of 10 therapy sessions with the portable parallel bars before progressing to ambulation with a cardiac walker.</a:t>
            </a:r>
          </a:p>
          <a:p>
            <a:r>
              <a:rPr lang="en-US" sz="2800" dirty="0">
                <a:solidFill>
                  <a:schemeClr val="dk1"/>
                </a:solidFill>
                <a:latin typeface="Arial" panose="020B0604020202020204" pitchFamily="34" charset="0"/>
                <a:cs typeface="Arial" panose="020B0604020202020204" pitchFamily="34" charset="0"/>
              </a:rPr>
              <a:t>Total days on ECMO: 92 days</a:t>
            </a:r>
          </a:p>
          <a:p>
            <a:endParaRPr lang="en-US" sz="2800" dirty="0">
              <a:solidFill>
                <a:schemeClr val="dk1"/>
              </a:solidFill>
              <a:latin typeface="Arial" panose="020B0604020202020204" pitchFamily="34" charset="0"/>
              <a:cs typeface="Arial" panose="020B0604020202020204" pitchFamily="34" charset="0"/>
            </a:endParaRPr>
          </a:p>
        </p:txBody>
      </p:sp>
      <p:sp>
        <p:nvSpPr>
          <p:cNvPr id="30" name="Text Placeholder 15"/>
          <p:cNvSpPr txBox="1">
            <a:spLocks/>
          </p:cNvSpPr>
          <p:nvPr/>
        </p:nvSpPr>
        <p:spPr>
          <a:xfrm>
            <a:off x="1315176" y="25553297"/>
            <a:ext cx="13258800" cy="1075760"/>
          </a:xfrm>
          <a:prstGeom prst="rect">
            <a:avLst/>
          </a:prstGeom>
          <a:solidFill>
            <a:srgbClr val="152456"/>
          </a:solidFill>
          <a:ln w="9525" cap="flat" cmpd="sng" algn="ctr">
            <a:noFill/>
            <a:prstDash val="solid"/>
          </a:ln>
          <a:effectLst>
            <a:outerShdw blurRad="40000" dist="23000" dir="5400000" rotWithShape="0">
              <a:srgbClr val="000000">
                <a:alpha val="35000"/>
              </a:srgbClr>
            </a:outerShdw>
          </a:effectLst>
        </p:spPr>
        <p:txBody>
          <a:bodyPr wrap="square" lIns="253198" tIns="227878" rIns="253198" bIns="227878" anchor="ctr" anchorCtr="0">
            <a:spAutoFit/>
          </a:bodyPr>
          <a:lstStyle>
            <a:lvl1pPr marL="0" indent="0" algn="l" defTabSz="2506540" rtl="0" eaLnBrk="1" latinLnBrk="0" hangingPunct="1">
              <a:spcBef>
                <a:spcPct val="20000"/>
              </a:spcBef>
              <a:buFont typeface="Arial"/>
              <a:buNone/>
              <a:defRPr sz="4000" b="1" u="none" kern="1200" baseline="0">
                <a:ln>
                  <a:noFill/>
                </a:ln>
                <a:solidFill>
                  <a:schemeClr val="bg1"/>
                </a:solidFill>
                <a:latin typeface="+mn-lt"/>
                <a:ea typeface="+mn-ea"/>
                <a:cs typeface="+mn-cs"/>
              </a:defRPr>
            </a:lvl1pPr>
            <a:lvl2pPr marL="4073132" indent="-1566592" algn="l" defTabSz="2506540" rtl="0" eaLnBrk="1" latinLnBrk="0" hangingPunct="1">
              <a:spcBef>
                <a:spcPct val="20000"/>
              </a:spcBef>
              <a:buFont typeface="Arial"/>
              <a:buChar char="–"/>
              <a:defRPr sz="15400" kern="1200">
                <a:solidFill>
                  <a:schemeClr val="tx1"/>
                </a:solidFill>
                <a:latin typeface="+mn-lt"/>
                <a:ea typeface="+mn-ea"/>
                <a:cs typeface="+mn-cs"/>
              </a:defRPr>
            </a:lvl2pPr>
            <a:lvl3pPr marL="6266360" indent="-1253274" algn="l" defTabSz="2506540" rtl="0" eaLnBrk="1" latinLnBrk="0" hangingPunct="1">
              <a:spcBef>
                <a:spcPct val="20000"/>
              </a:spcBef>
              <a:buFont typeface="Arial"/>
              <a:buChar char="•"/>
              <a:defRPr sz="13200" kern="1200">
                <a:solidFill>
                  <a:schemeClr val="tx1"/>
                </a:solidFill>
                <a:latin typeface="+mn-lt"/>
                <a:ea typeface="+mn-ea"/>
                <a:cs typeface="+mn-cs"/>
              </a:defRPr>
            </a:lvl3pPr>
            <a:lvl4pPr marL="8772900" indent="-1253274" algn="l" defTabSz="2506540" rtl="0" eaLnBrk="1" latinLnBrk="0" hangingPunct="1">
              <a:spcBef>
                <a:spcPct val="20000"/>
              </a:spcBef>
              <a:buFont typeface="Arial"/>
              <a:buChar char="–"/>
              <a:defRPr sz="10800" kern="1200">
                <a:solidFill>
                  <a:schemeClr val="tx1"/>
                </a:solidFill>
                <a:latin typeface="+mn-lt"/>
                <a:ea typeface="+mn-ea"/>
                <a:cs typeface="+mn-cs"/>
              </a:defRPr>
            </a:lvl4pPr>
            <a:lvl5pPr marL="11279446" indent="-1253274" algn="l" defTabSz="2506540" rtl="0" eaLnBrk="1" latinLnBrk="0" hangingPunct="1">
              <a:spcBef>
                <a:spcPct val="20000"/>
              </a:spcBef>
              <a:buFont typeface="Arial"/>
              <a:buChar char="»"/>
              <a:defRPr sz="10800" kern="1200">
                <a:solidFill>
                  <a:schemeClr val="tx1"/>
                </a:solidFill>
                <a:latin typeface="+mn-lt"/>
                <a:ea typeface="+mn-ea"/>
                <a:cs typeface="+mn-cs"/>
              </a:defRPr>
            </a:lvl5pPr>
            <a:lvl6pPr marL="13785988" indent="-1253274" algn="l" defTabSz="2506540" rtl="0" eaLnBrk="1" latinLnBrk="0" hangingPunct="1">
              <a:spcBef>
                <a:spcPct val="20000"/>
              </a:spcBef>
              <a:buFont typeface="Arial"/>
              <a:buChar char="•"/>
              <a:defRPr sz="10800" kern="1200">
                <a:solidFill>
                  <a:schemeClr val="tx1"/>
                </a:solidFill>
                <a:latin typeface="+mn-lt"/>
                <a:ea typeface="+mn-ea"/>
                <a:cs typeface="+mn-cs"/>
              </a:defRPr>
            </a:lvl6pPr>
            <a:lvl7pPr marL="16292534" indent="-1253274" algn="l" defTabSz="2506540" rtl="0" eaLnBrk="1" latinLnBrk="0" hangingPunct="1">
              <a:spcBef>
                <a:spcPct val="20000"/>
              </a:spcBef>
              <a:buFont typeface="Arial"/>
              <a:buChar char="•"/>
              <a:defRPr sz="10800" kern="1200">
                <a:solidFill>
                  <a:schemeClr val="tx1"/>
                </a:solidFill>
                <a:latin typeface="+mn-lt"/>
                <a:ea typeface="+mn-ea"/>
                <a:cs typeface="+mn-cs"/>
              </a:defRPr>
            </a:lvl7pPr>
            <a:lvl8pPr marL="18799076" indent="-1253274" algn="l" defTabSz="2506540" rtl="0" eaLnBrk="1" latinLnBrk="0" hangingPunct="1">
              <a:spcBef>
                <a:spcPct val="20000"/>
              </a:spcBef>
              <a:buFont typeface="Arial"/>
              <a:buChar char="•"/>
              <a:defRPr sz="10800" kern="1200">
                <a:solidFill>
                  <a:schemeClr val="tx1"/>
                </a:solidFill>
                <a:latin typeface="+mn-lt"/>
                <a:ea typeface="+mn-ea"/>
                <a:cs typeface="+mn-cs"/>
              </a:defRPr>
            </a:lvl8pPr>
            <a:lvl9pPr marL="21305622" indent="-1253274" algn="l" defTabSz="2506540" rtl="0" eaLnBrk="1" latinLnBrk="0" hangingPunct="1">
              <a:spcBef>
                <a:spcPct val="20000"/>
              </a:spcBef>
              <a:buFont typeface="Arial"/>
              <a:buChar char="•"/>
              <a:defRPr sz="10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Methodology</a:t>
            </a:r>
          </a:p>
        </p:txBody>
      </p:sp>
      <p:sp>
        <p:nvSpPr>
          <p:cNvPr id="31" name="Text Placeholder 16"/>
          <p:cNvSpPr txBox="1">
            <a:spLocks/>
          </p:cNvSpPr>
          <p:nvPr/>
        </p:nvSpPr>
        <p:spPr>
          <a:xfrm>
            <a:off x="1302579" y="26666232"/>
            <a:ext cx="13283994" cy="5248182"/>
          </a:xfrm>
          <a:prstGeom prst="rect">
            <a:avLst/>
          </a:prstGeom>
        </p:spPr>
        <p:txBody>
          <a:bodyPr wrap="square" lIns="244166" tIns="244166" rIns="244166" bIns="244166" anchor="t">
            <a:noAutofit/>
          </a:bodyPr>
          <a:lstStyle>
            <a:lvl1pPr marL="0" indent="0" algn="l" defTabSz="2506540" rtl="0" eaLnBrk="1" latinLnBrk="0" hangingPunct="1">
              <a:lnSpc>
                <a:spcPct val="100000"/>
              </a:lnSpc>
              <a:spcBef>
                <a:spcPct val="20000"/>
              </a:spcBef>
              <a:spcAft>
                <a:spcPts val="562"/>
              </a:spcAft>
              <a:buFont typeface="Arial"/>
              <a:buNone/>
              <a:defRPr sz="2600" kern="1200">
                <a:solidFill>
                  <a:schemeClr val="tx1"/>
                </a:solidFill>
                <a:latin typeface="Georgia"/>
                <a:ea typeface="+mn-ea"/>
                <a:cs typeface="Georgia"/>
              </a:defRPr>
            </a:lvl1pPr>
            <a:lvl2pPr marL="1587082" indent="-610416"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2pPr>
            <a:lvl3pPr marL="2197498" indent="-610416"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3pPr>
            <a:lvl4pPr marL="2868956" indent="-671458"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4pPr>
            <a:lvl5pPr marL="3357290" indent="-488332" algn="l" defTabSz="2506540" rtl="0" eaLnBrk="1" latinLnBrk="0" hangingPunct="1">
              <a:spcBef>
                <a:spcPct val="20000"/>
              </a:spcBef>
              <a:buFont typeface="Arial"/>
              <a:buChar char="»"/>
              <a:defRPr sz="2600" kern="1200">
                <a:solidFill>
                  <a:schemeClr val="tx1"/>
                </a:solidFill>
                <a:latin typeface="Trebuchet MS" pitchFamily="34" charset="0"/>
                <a:ea typeface="+mn-ea"/>
                <a:cs typeface="+mn-cs"/>
              </a:defRPr>
            </a:lvl5pPr>
            <a:lvl6pPr marL="13785988" indent="-1253274" algn="l" defTabSz="2506540" rtl="0" eaLnBrk="1" latinLnBrk="0" hangingPunct="1">
              <a:spcBef>
                <a:spcPct val="20000"/>
              </a:spcBef>
              <a:buFont typeface="Arial"/>
              <a:buChar char="•"/>
              <a:defRPr sz="10800" kern="1200">
                <a:solidFill>
                  <a:schemeClr val="tx1"/>
                </a:solidFill>
                <a:latin typeface="+mn-lt"/>
                <a:ea typeface="+mn-ea"/>
                <a:cs typeface="+mn-cs"/>
              </a:defRPr>
            </a:lvl6pPr>
            <a:lvl7pPr marL="16292534" indent="-1253274" algn="l" defTabSz="2506540" rtl="0" eaLnBrk="1" latinLnBrk="0" hangingPunct="1">
              <a:spcBef>
                <a:spcPct val="20000"/>
              </a:spcBef>
              <a:buFont typeface="Arial"/>
              <a:buChar char="•"/>
              <a:defRPr sz="10800" kern="1200">
                <a:solidFill>
                  <a:schemeClr val="tx1"/>
                </a:solidFill>
                <a:latin typeface="+mn-lt"/>
                <a:ea typeface="+mn-ea"/>
                <a:cs typeface="+mn-cs"/>
              </a:defRPr>
            </a:lvl7pPr>
            <a:lvl8pPr marL="18799076" indent="-1253274" algn="l" defTabSz="2506540" rtl="0" eaLnBrk="1" latinLnBrk="0" hangingPunct="1">
              <a:spcBef>
                <a:spcPct val="20000"/>
              </a:spcBef>
              <a:buFont typeface="Arial"/>
              <a:buChar char="•"/>
              <a:defRPr sz="10800" kern="1200">
                <a:solidFill>
                  <a:schemeClr val="tx1"/>
                </a:solidFill>
                <a:latin typeface="+mn-lt"/>
                <a:ea typeface="+mn-ea"/>
                <a:cs typeface="+mn-cs"/>
              </a:defRPr>
            </a:lvl8pPr>
            <a:lvl9pPr marL="21305622" indent="-1253274" algn="l" defTabSz="2506540" rtl="0" eaLnBrk="1" latinLnBrk="0" hangingPunct="1">
              <a:spcBef>
                <a:spcPct val="20000"/>
              </a:spcBef>
              <a:buFont typeface="Arial"/>
              <a:buChar char="•"/>
              <a:defRPr sz="108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In collaboration with the Thomas Jefferson University Hospital ICU team and Environmental Health and Safety department, a mobile parallel bar system was piloted in November 2023.</a:t>
            </a:r>
          </a:p>
          <a:p>
            <a:r>
              <a:rPr lang="en-US" sz="2800" dirty="0">
                <a:latin typeface="Arial" panose="020B0604020202020204" pitchFamily="34" charset="0"/>
                <a:cs typeface="Arial" panose="020B0604020202020204" pitchFamily="34" charset="0"/>
              </a:rPr>
              <a:t>Patients who met criteria for activity and required physical assistance for mobility were selected for parallel bar treatment sessions. Patients were mobilized daily during the week as medically indicated. Sessions were documented in the patients’ medical record. </a:t>
            </a:r>
          </a:p>
          <a:p>
            <a:r>
              <a:rPr lang="en-US" sz="2800" dirty="0">
                <a:latin typeface="Arial" panose="020B0604020202020204" pitchFamily="34" charset="0"/>
                <a:cs typeface="Arial" panose="020B0604020202020204" pitchFamily="34" charset="0"/>
              </a:rPr>
              <a:t>A preliminary efficacy survey was sent to gauge clinician and patient satisfaction with the device. The survey implemented a 6-point Likert scale (1 = strongly disagree, 6 = strongly agree) assessing 5 critical quality assurance metrics: Safety and Confidence, Improved Accessibility, Ease of Use, Impact on Recovery and Overall Experience.</a:t>
            </a:r>
          </a:p>
        </p:txBody>
      </p:sp>
      <p:pic>
        <p:nvPicPr>
          <p:cNvPr id="9" name="Picture 8" descr="A room with a bed and a computer&#10;&#10;AI-generated content may be incorrect.">
            <a:extLst>
              <a:ext uri="{FF2B5EF4-FFF2-40B4-BE49-F238E27FC236}">
                <a16:creationId xmlns:a16="http://schemas.microsoft.com/office/drawing/2014/main" id="{84AD07E0-3217-DEF6-CC48-8E4C10A13878}"/>
              </a:ext>
            </a:extLst>
          </p:cNvPr>
          <p:cNvPicPr>
            <a:picLocks noChangeAspect="1"/>
          </p:cNvPicPr>
          <p:nvPr/>
        </p:nvPicPr>
        <p:blipFill>
          <a:blip r:embed="rId4"/>
          <a:stretch>
            <a:fillRect/>
          </a:stretch>
        </p:blipFill>
        <p:spPr>
          <a:xfrm>
            <a:off x="3576330" y="18508582"/>
            <a:ext cx="8736492" cy="6552369"/>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5129" b="15129"/>
          <a:stretch/>
        </p:blipFill>
        <p:spPr>
          <a:xfrm>
            <a:off x="31359743" y="16750749"/>
            <a:ext cx="9275475" cy="6956607"/>
          </a:xfrm>
          <a:prstGeom prst="rect">
            <a:avLst/>
          </a:prstGeom>
        </p:spPr>
      </p:pic>
    </p:spTree>
    <p:extLst>
      <p:ext uri="{BB962C8B-B14F-4D97-AF65-F5344CB8AC3E}">
        <p14:creationId xmlns:p14="http://schemas.microsoft.com/office/powerpoint/2010/main" val="674194891"/>
      </p:ext>
    </p:extLst>
  </p:cSld>
  <p:clrMapOvr>
    <a:masterClrMapping/>
  </p:clrMapOvr>
</p:sld>
</file>

<file path=ppt/theme/theme1.xml><?xml version="1.0" encoding="utf-8"?>
<a:theme xmlns:a="http://schemas.openxmlformats.org/drawingml/2006/main" name="Office Theme">
  <a:themeElements>
    <a:clrScheme name="Custom 1">
      <a:dk1>
        <a:srgbClr val="181E43"/>
      </a:dk1>
      <a:lt1>
        <a:srgbClr val="FFFFFF"/>
      </a:lt1>
      <a:dk2>
        <a:srgbClr val="181E43"/>
      </a:dk2>
      <a:lt2>
        <a:srgbClr val="FFFFFF"/>
      </a:lt2>
      <a:accent1>
        <a:srgbClr val="4D9FC3"/>
      </a:accent1>
      <a:accent2>
        <a:srgbClr val="E22E30"/>
      </a:accent2>
      <a:accent3>
        <a:srgbClr val="BBB11E"/>
      </a:accent3>
      <a:accent4>
        <a:srgbClr val="385896"/>
      </a:accent4>
      <a:accent5>
        <a:srgbClr val="47B5B9"/>
      </a:accent5>
      <a:accent6>
        <a:srgbClr val="EA9922"/>
      </a:accent6>
      <a:hlink>
        <a:srgbClr val="A1137C"/>
      </a:hlink>
      <a:folHlink>
        <a:srgbClr val="D0CF7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1217</Words>
  <Application>Microsoft Macintosh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Georgia</vt:lpstr>
      <vt:lpstr>Trebuchet MS</vt:lpstr>
      <vt:lpstr>Office Theme</vt:lpstr>
      <vt:lpstr>Get Patients Back on Their Feet: Overcoming Typical  Barriers to Early Mobilization  Maegen Johnson, PT, DPT; Mary Lynn Hafner, PT, DPT, CEEAA, CHC, CAPS; Gina Adams, MBA; William Levy</vt:lpstr>
    </vt:vector>
  </TitlesOfParts>
  <Manager/>
  <Company>Jefferson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creative services</dc:creator>
  <cp:keywords>template, 48 x 48, research, poster</cp:keywords>
  <dc:description/>
  <cp:lastModifiedBy>Gina Adams</cp:lastModifiedBy>
  <cp:revision>19</cp:revision>
  <cp:lastPrinted>2014-04-04T20:57:39Z</cp:lastPrinted>
  <dcterms:created xsi:type="dcterms:W3CDTF">2014-04-30T20:46:54Z</dcterms:created>
  <dcterms:modified xsi:type="dcterms:W3CDTF">2025-11-07T14:54:19Z</dcterms:modified>
  <cp:category/>
</cp:coreProperties>
</file>